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41300"/>
            <a:ext cx="10223500" cy="9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" y="241299"/>
            <a:ext cx="10223500" cy="6794500"/>
          </a:xfrm>
          <a:custGeom>
            <a:avLst/>
            <a:gdLst/>
            <a:ahLst/>
            <a:cxnLst/>
            <a:rect l="l" t="t" r="r" b="b"/>
            <a:pathLst>
              <a:path w="10223500" h="6794500">
                <a:moveTo>
                  <a:pt x="0" y="6794500"/>
                </a:moveTo>
                <a:lnTo>
                  <a:pt x="10223500" y="6794500"/>
                </a:lnTo>
                <a:lnTo>
                  <a:pt x="10223500" y="0"/>
                </a:lnTo>
                <a:lnTo>
                  <a:pt x="0" y="0"/>
                </a:lnTo>
                <a:lnTo>
                  <a:pt x="0" y="6794500"/>
                </a:lnTo>
                <a:close/>
              </a:path>
            </a:pathLst>
          </a:custGeom>
          <a:solidFill>
            <a:srgbClr val="23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8600" y="241300"/>
            <a:ext cx="10223500" cy="9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81414" y="1953277"/>
            <a:ext cx="3740736" cy="1931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25600" y="4127500"/>
            <a:ext cx="7429500" cy="87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4211" y="448851"/>
            <a:ext cx="9555480" cy="6007735"/>
          </a:xfrm>
          <a:custGeom>
            <a:avLst/>
            <a:gdLst/>
            <a:ahLst/>
            <a:cxnLst/>
            <a:rect l="l" t="t" r="r" b="b"/>
            <a:pathLst>
              <a:path w="9555480" h="6007735">
                <a:moveTo>
                  <a:pt x="0" y="0"/>
                </a:moveTo>
                <a:lnTo>
                  <a:pt x="9555137" y="0"/>
                </a:lnTo>
                <a:lnTo>
                  <a:pt x="9555137" y="6007544"/>
                </a:lnTo>
                <a:lnTo>
                  <a:pt x="0" y="60075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74211" y="296375"/>
            <a:ext cx="9555142" cy="152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74211" y="6456392"/>
            <a:ext cx="9555142" cy="152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129353" y="296379"/>
            <a:ext cx="162640" cy="6312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11570" y="296379"/>
            <a:ext cx="162640" cy="6312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72565" y="337035"/>
            <a:ext cx="9758680" cy="6190615"/>
          </a:xfrm>
          <a:custGeom>
            <a:avLst/>
            <a:gdLst/>
            <a:ahLst/>
            <a:cxnLst/>
            <a:rect l="l" t="t" r="r" b="b"/>
            <a:pathLst>
              <a:path w="9758680" h="6190615">
                <a:moveTo>
                  <a:pt x="9717773" y="0"/>
                </a:moveTo>
                <a:lnTo>
                  <a:pt x="40652" y="0"/>
                </a:lnTo>
                <a:lnTo>
                  <a:pt x="24828" y="3194"/>
                </a:lnTo>
                <a:lnTo>
                  <a:pt x="11906" y="11904"/>
                </a:lnTo>
                <a:lnTo>
                  <a:pt x="3194" y="24822"/>
                </a:lnTo>
                <a:lnTo>
                  <a:pt x="0" y="40640"/>
                </a:lnTo>
                <a:lnTo>
                  <a:pt x="0" y="6149873"/>
                </a:lnTo>
                <a:lnTo>
                  <a:pt x="3194" y="6165690"/>
                </a:lnTo>
                <a:lnTo>
                  <a:pt x="11906" y="6178608"/>
                </a:lnTo>
                <a:lnTo>
                  <a:pt x="24828" y="6187319"/>
                </a:lnTo>
                <a:lnTo>
                  <a:pt x="40652" y="6190513"/>
                </a:lnTo>
                <a:lnTo>
                  <a:pt x="9717773" y="6190513"/>
                </a:lnTo>
                <a:lnTo>
                  <a:pt x="9733605" y="6187319"/>
                </a:lnTo>
                <a:lnTo>
                  <a:pt x="9746530" y="6178608"/>
                </a:lnTo>
                <a:lnTo>
                  <a:pt x="9755244" y="6165690"/>
                </a:lnTo>
                <a:lnTo>
                  <a:pt x="9758438" y="6149873"/>
                </a:lnTo>
                <a:lnTo>
                  <a:pt x="9758438" y="40640"/>
                </a:lnTo>
                <a:lnTo>
                  <a:pt x="9755244" y="24822"/>
                </a:lnTo>
                <a:lnTo>
                  <a:pt x="9746530" y="11904"/>
                </a:lnTo>
                <a:lnTo>
                  <a:pt x="9733605" y="3194"/>
                </a:lnTo>
                <a:lnTo>
                  <a:pt x="9717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0037" y="3943092"/>
            <a:ext cx="7413325" cy="989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0037" y="3943092"/>
            <a:ext cx="7398384" cy="9893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85"/>
              <a:t>Looking </a:t>
            </a:r>
            <a:r>
              <a:rPr dirty="0" spc="70"/>
              <a:t>at </a:t>
            </a:r>
            <a:r>
              <a:rPr dirty="0" spc="90"/>
              <a:t>the</a:t>
            </a:r>
            <a:r>
              <a:rPr dirty="0" spc="565"/>
              <a:t> </a:t>
            </a:r>
            <a:r>
              <a:rPr dirty="0" spc="105"/>
              <a:t>Moon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7005304"/>
            <a:ext cx="10223500" cy="31115"/>
          </a:xfrm>
          <a:custGeom>
            <a:avLst/>
            <a:gdLst/>
            <a:ahLst/>
            <a:cxnLst/>
            <a:rect l="l" t="t" r="r" b="b"/>
            <a:pathLst>
              <a:path w="10223500" h="31115">
                <a:moveTo>
                  <a:pt x="0" y="30492"/>
                </a:moveTo>
                <a:lnTo>
                  <a:pt x="10223500" y="30492"/>
                </a:lnTo>
                <a:lnTo>
                  <a:pt x="10223500" y="0"/>
                </a:lnTo>
                <a:lnTo>
                  <a:pt x="0" y="0"/>
                </a:lnTo>
                <a:lnTo>
                  <a:pt x="0" y="30492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DB0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657" y="692811"/>
            <a:ext cx="8884249" cy="547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66975" y="6242923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223634" y="0"/>
                </a:moveTo>
                <a:lnTo>
                  <a:pt x="0" y="121983"/>
                </a:lnTo>
                <a:lnTo>
                  <a:pt x="223634" y="243966"/>
                </a:lnTo>
                <a:lnTo>
                  <a:pt x="223634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97207" y="6242926"/>
            <a:ext cx="224154" cy="244475"/>
          </a:xfrm>
          <a:custGeom>
            <a:avLst/>
            <a:gdLst/>
            <a:ahLst/>
            <a:cxnLst/>
            <a:rect l="l" t="t" r="r" b="b"/>
            <a:pathLst>
              <a:path w="224154" h="244475">
                <a:moveTo>
                  <a:pt x="0" y="0"/>
                </a:moveTo>
                <a:lnTo>
                  <a:pt x="0" y="243966"/>
                </a:lnTo>
                <a:lnTo>
                  <a:pt x="223634" y="121983"/>
                </a:lnTo>
                <a:lnTo>
                  <a:pt x="0" y="0"/>
                </a:lnTo>
                <a:close/>
              </a:path>
            </a:pathLst>
          </a:custGeom>
          <a:solidFill>
            <a:srgbClr val="C25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Wheatley</dc:creator>
  <dc:title>Looking at the Moon</dc:title>
  <dcterms:created xsi:type="dcterms:W3CDTF">2020-04-06T09:51:00Z</dcterms:created>
  <dcterms:modified xsi:type="dcterms:W3CDTF">2020-04-06T09:51:00Z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2015-11-02T00:00:00Z</vt:filetime>
  </property>
  <property fmtid="{D5CDD505-2E9C-101B-9397-08002B2CF9AE}" pid="3" name="Creator">
    <vt:lpwstr>Safari</vt:lpwstr>
  </property>
  <property fmtid="{D5CDD505-2E9C-101B-9397-08002B2CF9AE}" pid="4" name="LastSaved">
    <vt:filetime>2020-04-06T00:00:00Z</vt:filetime>
  </property>
</Properties>
</file>