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4036" r:id="rId5"/>
    <p:sldId id="4038" r:id="rId6"/>
    <p:sldId id="4039" r:id="rId7"/>
    <p:sldId id="4040" r:id="rId8"/>
    <p:sldId id="4041" r:id="rId9"/>
  </p:sldIdLst>
  <p:sldSz cx="12192000" cy="6858000"/>
  <p:notesSz cx="7099300" cy="10234613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0906D0A-5334-874A-B8B2-143A391692E8}">
          <p14:sldIdLst>
            <p14:sldId id="4036"/>
            <p14:sldId id="4038"/>
            <p14:sldId id="4039"/>
            <p14:sldId id="4040"/>
            <p14:sldId id="404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5B9"/>
    <a:srgbClr val="FFFFCC"/>
    <a:srgbClr val="99CCFF"/>
    <a:srgbClr val="2E3DA5"/>
    <a:srgbClr val="273476"/>
    <a:srgbClr val="EAE4DE"/>
    <a:srgbClr val="F5F5F5"/>
    <a:srgbClr val="FDC300"/>
    <a:srgbClr val="48BED8"/>
    <a:srgbClr val="00B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DA6805-90C3-45A2-9A73-DB62E1216A15}" v="1" dt="2025-06-25T06:08:22.1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819" autoAdjust="0"/>
  </p:normalViewPr>
  <p:slideViewPr>
    <p:cSldViewPr snapToGrid="0">
      <p:cViewPr>
        <p:scale>
          <a:sx n="66" d="100"/>
          <a:sy n="66" d="100"/>
        </p:scale>
        <p:origin x="644" y="-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Rudling" userId="c12cba2e-22a2-4a46-a018-1398284557f1" providerId="ADAL" clId="{E33E7946-2452-4C06-ABDC-6E731F4C0E13}"/>
    <pc:docChg chg="undo redo custSel addSld delSld modSld sldOrd delMainMaster modSection modNotesMaster modHandout">
      <pc:chgData name="Sarah Rudling" userId="c12cba2e-22a2-4a46-a018-1398284557f1" providerId="ADAL" clId="{E33E7946-2452-4C06-ABDC-6E731F4C0E13}" dt="2025-05-08T03:56:53.906" v="1762" actId="1076"/>
      <pc:docMkLst>
        <pc:docMk/>
      </pc:docMkLst>
      <pc:sldChg chg="add del">
        <pc:chgData name="Sarah Rudling" userId="c12cba2e-22a2-4a46-a018-1398284557f1" providerId="ADAL" clId="{E33E7946-2452-4C06-ABDC-6E731F4C0E13}" dt="2025-05-05T07:39:39.030" v="1639"/>
        <pc:sldMkLst>
          <pc:docMk/>
          <pc:sldMk cId="3208119969" sldId="256"/>
        </pc:sldMkLst>
      </pc:sldChg>
      <pc:sldChg chg="del">
        <pc:chgData name="Sarah Rudling" userId="c12cba2e-22a2-4a46-a018-1398284557f1" providerId="ADAL" clId="{E33E7946-2452-4C06-ABDC-6E731F4C0E13}" dt="2025-05-05T06:39:46.371" v="162" actId="47"/>
        <pc:sldMkLst>
          <pc:docMk/>
          <pc:sldMk cId="3532333660" sldId="289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4039441313" sldId="348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2197314808" sldId="358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3368262149" sldId="395"/>
        </pc:sldMkLst>
      </pc:sldChg>
      <pc:sldChg chg="addSp delSp modSp add del mod setBg modClrScheme chgLayout">
        <pc:chgData name="Sarah Rudling" userId="c12cba2e-22a2-4a46-a018-1398284557f1" providerId="ADAL" clId="{E33E7946-2452-4C06-ABDC-6E731F4C0E13}" dt="2025-05-08T03:52:18.156" v="1713" actId="47"/>
        <pc:sldMkLst>
          <pc:docMk/>
          <pc:sldMk cId="3780912345" sldId="405"/>
        </pc:sldMkLst>
        <pc:spChg chg="mod ord">
          <ac:chgData name="Sarah Rudling" userId="c12cba2e-22a2-4a46-a018-1398284557f1" providerId="ADAL" clId="{E33E7946-2452-4C06-ABDC-6E731F4C0E13}" dt="2025-05-08T03:48:33.970" v="1691" actId="700"/>
          <ac:spMkLst>
            <pc:docMk/>
            <pc:sldMk cId="3780912345" sldId="405"/>
            <ac:spMk id="2" creationId="{C38EC09D-C256-E58C-B7A7-2F8001219848}"/>
          </ac:spMkLst>
        </pc:spChg>
        <pc:spChg chg="add mod">
          <ac:chgData name="Sarah Rudling" userId="c12cba2e-22a2-4a46-a018-1398284557f1" providerId="ADAL" clId="{E33E7946-2452-4C06-ABDC-6E731F4C0E13}" dt="2025-05-05T07:48:32.723" v="1659" actId="1076"/>
          <ac:spMkLst>
            <pc:docMk/>
            <pc:sldMk cId="3780912345" sldId="405"/>
            <ac:spMk id="3" creationId="{63D64243-3256-EDBE-73DC-82804D46048C}"/>
          </ac:spMkLst>
        </pc:spChg>
        <pc:spChg chg="add del mod ord">
          <ac:chgData name="Sarah Rudling" userId="c12cba2e-22a2-4a46-a018-1398284557f1" providerId="ADAL" clId="{E33E7946-2452-4C06-ABDC-6E731F4C0E13}" dt="2025-05-05T07:38:14.596" v="1633" actId="700"/>
          <ac:spMkLst>
            <pc:docMk/>
            <pc:sldMk cId="3780912345" sldId="405"/>
            <ac:spMk id="5" creationId="{63D4E41B-4B01-DE5F-E8AD-E8E92565A1AE}"/>
          </ac:spMkLst>
        </pc:spChg>
        <pc:spChg chg="add del mod ord">
          <ac:chgData name="Sarah Rudling" userId="c12cba2e-22a2-4a46-a018-1398284557f1" providerId="ADAL" clId="{E33E7946-2452-4C06-ABDC-6E731F4C0E13}" dt="2025-05-05T07:38:14.596" v="1633" actId="700"/>
          <ac:spMkLst>
            <pc:docMk/>
            <pc:sldMk cId="3780912345" sldId="405"/>
            <ac:spMk id="6" creationId="{0577C1E2-ED98-8473-9A27-50293212988F}"/>
          </ac:spMkLst>
        </pc:spChg>
        <pc:spChg chg="add del mod ord">
          <ac:chgData name="Sarah Rudling" userId="c12cba2e-22a2-4a46-a018-1398284557f1" providerId="ADAL" clId="{E33E7946-2452-4C06-ABDC-6E731F4C0E13}" dt="2025-05-05T07:38:14.596" v="1633" actId="700"/>
          <ac:spMkLst>
            <pc:docMk/>
            <pc:sldMk cId="3780912345" sldId="405"/>
            <ac:spMk id="7" creationId="{630EBB22-7BA5-65C0-22FB-0690AF5214D2}"/>
          </ac:spMkLst>
        </pc:spChg>
        <pc:spChg chg="add del mod ord">
          <ac:chgData name="Sarah Rudling" userId="c12cba2e-22a2-4a46-a018-1398284557f1" providerId="ADAL" clId="{E33E7946-2452-4C06-ABDC-6E731F4C0E13}" dt="2025-05-05T07:39:38.613" v="1638" actId="700"/>
          <ac:spMkLst>
            <pc:docMk/>
            <pc:sldMk cId="3780912345" sldId="405"/>
            <ac:spMk id="8" creationId="{306E52D1-B5B1-7572-F620-BB6FC9959EA7}"/>
          </ac:spMkLst>
        </pc:spChg>
        <pc:spChg chg="add del mod ord">
          <ac:chgData name="Sarah Rudling" userId="c12cba2e-22a2-4a46-a018-1398284557f1" providerId="ADAL" clId="{E33E7946-2452-4C06-ABDC-6E731F4C0E13}" dt="2025-05-05T07:42:46.965" v="1641" actId="700"/>
          <ac:spMkLst>
            <pc:docMk/>
            <pc:sldMk cId="3780912345" sldId="405"/>
            <ac:spMk id="9" creationId="{87E5FE55-B38C-0B91-20AF-B0E49E9F68DB}"/>
          </ac:spMkLst>
        </pc:spChg>
        <pc:spChg chg="add del mod ord">
          <ac:chgData name="Sarah Rudling" userId="c12cba2e-22a2-4a46-a018-1398284557f1" providerId="ADAL" clId="{E33E7946-2452-4C06-ABDC-6E731F4C0E13}" dt="2025-05-05T07:42:46.965" v="1641" actId="700"/>
          <ac:spMkLst>
            <pc:docMk/>
            <pc:sldMk cId="3780912345" sldId="405"/>
            <ac:spMk id="10" creationId="{283C75DB-5543-ACF4-1319-AB3296221A74}"/>
          </ac:spMkLst>
        </pc:spChg>
        <pc:spChg chg="add del mod ord">
          <ac:chgData name="Sarah Rudling" userId="c12cba2e-22a2-4a46-a018-1398284557f1" providerId="ADAL" clId="{E33E7946-2452-4C06-ABDC-6E731F4C0E13}" dt="2025-05-05T07:42:46.965" v="1641" actId="700"/>
          <ac:spMkLst>
            <pc:docMk/>
            <pc:sldMk cId="3780912345" sldId="405"/>
            <ac:spMk id="11" creationId="{B9DF36CF-90E5-6868-A913-B3D0B36DC806}"/>
          </ac:spMkLst>
        </pc:spChg>
        <pc:spChg chg="add mod">
          <ac:chgData name="Sarah Rudling" userId="c12cba2e-22a2-4a46-a018-1398284557f1" providerId="ADAL" clId="{E33E7946-2452-4C06-ABDC-6E731F4C0E13}" dt="2025-05-05T07:48:36.293" v="1660" actId="1076"/>
          <ac:spMkLst>
            <pc:docMk/>
            <pc:sldMk cId="3780912345" sldId="405"/>
            <ac:spMk id="13" creationId="{4B4286A9-69E3-75FA-4788-CF284CA122D0}"/>
          </ac:spMkLst>
        </pc:spChg>
        <pc:graphicFrameChg chg="mod ord modGraphic">
          <ac:chgData name="Sarah Rudling" userId="c12cba2e-22a2-4a46-a018-1398284557f1" providerId="ADAL" clId="{E33E7946-2452-4C06-ABDC-6E731F4C0E13}" dt="2025-05-08T03:48:33.970" v="1691" actId="700"/>
          <ac:graphicFrameMkLst>
            <pc:docMk/>
            <pc:sldMk cId="3780912345" sldId="405"/>
            <ac:graphicFrameMk id="4" creationId="{1DBCC164-2FC6-4F9E-2B35-47CC362851BF}"/>
          </ac:graphicFrameMkLst>
        </pc:graphicFrameChg>
      </pc:sldChg>
      <pc:sldChg chg="del">
        <pc:chgData name="Sarah Rudling" userId="c12cba2e-22a2-4a46-a018-1398284557f1" providerId="ADAL" clId="{E33E7946-2452-4C06-ABDC-6E731F4C0E13}" dt="2025-05-05T06:39:46.371" v="162" actId="47"/>
        <pc:sldMkLst>
          <pc:docMk/>
          <pc:sldMk cId="769921940" sldId="407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1060229180" sldId="412"/>
        </pc:sldMkLst>
      </pc:sldChg>
      <pc:sldChg chg="del">
        <pc:chgData name="Sarah Rudling" userId="c12cba2e-22a2-4a46-a018-1398284557f1" providerId="ADAL" clId="{E33E7946-2452-4C06-ABDC-6E731F4C0E13}" dt="2025-05-05T06:39:46.371" v="162" actId="47"/>
        <pc:sldMkLst>
          <pc:docMk/>
          <pc:sldMk cId="19776953" sldId="496"/>
        </pc:sldMkLst>
      </pc:sldChg>
      <pc:sldChg chg="del">
        <pc:chgData name="Sarah Rudling" userId="c12cba2e-22a2-4a46-a018-1398284557f1" providerId="ADAL" clId="{E33E7946-2452-4C06-ABDC-6E731F4C0E13}" dt="2025-05-05T06:39:46.371" v="162" actId="47"/>
        <pc:sldMkLst>
          <pc:docMk/>
          <pc:sldMk cId="3802619247" sldId="503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3481793035" sldId="1163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1312292882" sldId="1164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3060511851" sldId="1165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2370069331" sldId="1166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4033928156" sldId="1206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2736100757" sldId="1208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2807606369" sldId="1234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4203244877" sldId="3755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1649421437" sldId="3788"/>
        </pc:sldMkLst>
      </pc:sldChg>
      <pc:sldChg chg="del">
        <pc:chgData name="Sarah Rudling" userId="c12cba2e-22a2-4a46-a018-1398284557f1" providerId="ADAL" clId="{E33E7946-2452-4C06-ABDC-6E731F4C0E13}" dt="2025-05-05T06:39:46.371" v="162" actId="47"/>
        <pc:sldMkLst>
          <pc:docMk/>
          <pc:sldMk cId="1240660013" sldId="3791"/>
        </pc:sldMkLst>
      </pc:sldChg>
      <pc:sldChg chg="del">
        <pc:chgData name="Sarah Rudling" userId="c12cba2e-22a2-4a46-a018-1398284557f1" providerId="ADAL" clId="{E33E7946-2452-4C06-ABDC-6E731F4C0E13}" dt="2025-05-05T06:39:46.371" v="162" actId="47"/>
        <pc:sldMkLst>
          <pc:docMk/>
          <pc:sldMk cId="4140170183" sldId="3794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2924556643" sldId="3798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2138109306" sldId="3804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3147256772" sldId="3841"/>
        </pc:sldMkLst>
      </pc:sldChg>
      <pc:sldChg chg="del">
        <pc:chgData name="Sarah Rudling" userId="c12cba2e-22a2-4a46-a018-1398284557f1" providerId="ADAL" clId="{E33E7946-2452-4C06-ABDC-6E731F4C0E13}" dt="2025-05-05T06:39:46.371" v="162" actId="47"/>
        <pc:sldMkLst>
          <pc:docMk/>
          <pc:sldMk cId="4165913190" sldId="3864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372809530" sldId="3877"/>
        </pc:sldMkLst>
      </pc:sldChg>
      <pc:sldChg chg="del">
        <pc:chgData name="Sarah Rudling" userId="c12cba2e-22a2-4a46-a018-1398284557f1" providerId="ADAL" clId="{E33E7946-2452-4C06-ABDC-6E731F4C0E13}" dt="2025-05-05T06:39:46.371" v="162" actId="47"/>
        <pc:sldMkLst>
          <pc:docMk/>
          <pc:sldMk cId="4186082103" sldId="3899"/>
        </pc:sldMkLst>
      </pc:sldChg>
      <pc:sldChg chg="del">
        <pc:chgData name="Sarah Rudling" userId="c12cba2e-22a2-4a46-a018-1398284557f1" providerId="ADAL" clId="{E33E7946-2452-4C06-ABDC-6E731F4C0E13}" dt="2025-05-05T06:39:46.371" v="162" actId="47"/>
        <pc:sldMkLst>
          <pc:docMk/>
          <pc:sldMk cId="2910105009" sldId="3900"/>
        </pc:sldMkLst>
      </pc:sldChg>
      <pc:sldChg chg="del">
        <pc:chgData name="Sarah Rudling" userId="c12cba2e-22a2-4a46-a018-1398284557f1" providerId="ADAL" clId="{E33E7946-2452-4C06-ABDC-6E731F4C0E13}" dt="2025-05-05T06:39:46.371" v="162" actId="47"/>
        <pc:sldMkLst>
          <pc:docMk/>
          <pc:sldMk cId="3108044398" sldId="3903"/>
        </pc:sldMkLst>
      </pc:sldChg>
      <pc:sldChg chg="del">
        <pc:chgData name="Sarah Rudling" userId="c12cba2e-22a2-4a46-a018-1398284557f1" providerId="ADAL" clId="{E33E7946-2452-4C06-ABDC-6E731F4C0E13}" dt="2025-05-05T06:39:46.371" v="162" actId="47"/>
        <pc:sldMkLst>
          <pc:docMk/>
          <pc:sldMk cId="1832565575" sldId="3914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806587686" sldId="3919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1132479918" sldId="3920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2550508464" sldId="3922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2232096586" sldId="3924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2804336494" sldId="3925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2302220701" sldId="3926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2448317735" sldId="3960"/>
        </pc:sldMkLst>
      </pc:sldChg>
      <pc:sldChg chg="del ord">
        <pc:chgData name="Sarah Rudling" userId="c12cba2e-22a2-4a46-a018-1398284557f1" providerId="ADAL" clId="{E33E7946-2452-4C06-ABDC-6E731F4C0E13}" dt="2025-05-05T06:24:23" v="5" actId="47"/>
        <pc:sldMkLst>
          <pc:docMk/>
          <pc:sldMk cId="3754743684" sldId="3974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698519877" sldId="3979"/>
        </pc:sldMkLst>
      </pc:sldChg>
      <pc:sldChg chg="del">
        <pc:chgData name="Sarah Rudling" userId="c12cba2e-22a2-4a46-a018-1398284557f1" providerId="ADAL" clId="{E33E7946-2452-4C06-ABDC-6E731F4C0E13}" dt="2025-05-05T06:24:30.010" v="6" actId="47"/>
        <pc:sldMkLst>
          <pc:docMk/>
          <pc:sldMk cId="1949895718" sldId="3980"/>
        </pc:sldMkLst>
      </pc:sldChg>
      <pc:sldChg chg="del">
        <pc:chgData name="Sarah Rudling" userId="c12cba2e-22a2-4a46-a018-1398284557f1" providerId="ADAL" clId="{E33E7946-2452-4C06-ABDC-6E731F4C0E13}" dt="2025-05-05T06:39:46.371" v="162" actId="47"/>
        <pc:sldMkLst>
          <pc:docMk/>
          <pc:sldMk cId="2953100274" sldId="3982"/>
        </pc:sldMkLst>
      </pc:sldChg>
      <pc:sldChg chg="del">
        <pc:chgData name="Sarah Rudling" userId="c12cba2e-22a2-4a46-a018-1398284557f1" providerId="ADAL" clId="{E33E7946-2452-4C06-ABDC-6E731F4C0E13}" dt="2025-05-05T06:39:46.371" v="162" actId="47"/>
        <pc:sldMkLst>
          <pc:docMk/>
          <pc:sldMk cId="805637589" sldId="3983"/>
        </pc:sldMkLst>
      </pc:sldChg>
      <pc:sldChg chg="del">
        <pc:chgData name="Sarah Rudling" userId="c12cba2e-22a2-4a46-a018-1398284557f1" providerId="ADAL" clId="{E33E7946-2452-4C06-ABDC-6E731F4C0E13}" dt="2025-05-05T06:39:46.371" v="162" actId="47"/>
        <pc:sldMkLst>
          <pc:docMk/>
          <pc:sldMk cId="2158694035" sldId="3984"/>
        </pc:sldMkLst>
      </pc:sldChg>
      <pc:sldChg chg="del">
        <pc:chgData name="Sarah Rudling" userId="c12cba2e-22a2-4a46-a018-1398284557f1" providerId="ADAL" clId="{E33E7946-2452-4C06-ABDC-6E731F4C0E13}" dt="2025-05-05T06:39:46.371" v="162" actId="47"/>
        <pc:sldMkLst>
          <pc:docMk/>
          <pc:sldMk cId="3315173229" sldId="3987"/>
        </pc:sldMkLst>
      </pc:sldChg>
      <pc:sldChg chg="del">
        <pc:chgData name="Sarah Rudling" userId="c12cba2e-22a2-4a46-a018-1398284557f1" providerId="ADAL" clId="{E33E7946-2452-4C06-ABDC-6E731F4C0E13}" dt="2025-05-05T06:39:46.371" v="162" actId="47"/>
        <pc:sldMkLst>
          <pc:docMk/>
          <pc:sldMk cId="1767354332" sldId="3990"/>
        </pc:sldMkLst>
      </pc:sldChg>
      <pc:sldChg chg="del">
        <pc:chgData name="Sarah Rudling" userId="c12cba2e-22a2-4a46-a018-1398284557f1" providerId="ADAL" clId="{E33E7946-2452-4C06-ABDC-6E731F4C0E13}" dt="2025-05-05T06:39:46.371" v="162" actId="47"/>
        <pc:sldMkLst>
          <pc:docMk/>
          <pc:sldMk cId="3856021367" sldId="3994"/>
        </pc:sldMkLst>
      </pc:sldChg>
      <pc:sldChg chg="del">
        <pc:chgData name="Sarah Rudling" userId="c12cba2e-22a2-4a46-a018-1398284557f1" providerId="ADAL" clId="{E33E7946-2452-4C06-ABDC-6E731F4C0E13}" dt="2025-05-05T06:39:46.371" v="162" actId="47"/>
        <pc:sldMkLst>
          <pc:docMk/>
          <pc:sldMk cId="1710926190" sldId="3995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3042563208" sldId="3998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2109801406" sldId="3999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576375851" sldId="4000"/>
        </pc:sldMkLst>
      </pc:sldChg>
      <pc:sldChg chg="del">
        <pc:chgData name="Sarah Rudling" userId="c12cba2e-22a2-4a46-a018-1398284557f1" providerId="ADAL" clId="{E33E7946-2452-4C06-ABDC-6E731F4C0E13}" dt="2025-05-05T06:39:46.371" v="162" actId="47"/>
        <pc:sldMkLst>
          <pc:docMk/>
          <pc:sldMk cId="2841077116" sldId="4001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1098170415" sldId="4002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3956447353" sldId="4003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3864005527" sldId="4005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3889432406" sldId="4006"/>
        </pc:sldMkLst>
      </pc:sldChg>
      <pc:sldChg chg="del">
        <pc:chgData name="Sarah Rudling" userId="c12cba2e-22a2-4a46-a018-1398284557f1" providerId="ADAL" clId="{E33E7946-2452-4C06-ABDC-6E731F4C0E13}" dt="2025-05-05T06:39:46.371" v="162" actId="47"/>
        <pc:sldMkLst>
          <pc:docMk/>
          <pc:sldMk cId="3407569954" sldId="4007"/>
        </pc:sldMkLst>
      </pc:sldChg>
      <pc:sldChg chg="del">
        <pc:chgData name="Sarah Rudling" userId="c12cba2e-22a2-4a46-a018-1398284557f1" providerId="ADAL" clId="{E33E7946-2452-4C06-ABDC-6E731F4C0E13}" dt="2025-05-05T06:39:46.371" v="162" actId="47"/>
        <pc:sldMkLst>
          <pc:docMk/>
          <pc:sldMk cId="3867700171" sldId="4008"/>
        </pc:sldMkLst>
      </pc:sldChg>
      <pc:sldChg chg="del">
        <pc:chgData name="Sarah Rudling" userId="c12cba2e-22a2-4a46-a018-1398284557f1" providerId="ADAL" clId="{E33E7946-2452-4C06-ABDC-6E731F4C0E13}" dt="2025-05-05T06:39:46.371" v="162" actId="47"/>
        <pc:sldMkLst>
          <pc:docMk/>
          <pc:sldMk cId="3531912799" sldId="4009"/>
        </pc:sldMkLst>
      </pc:sldChg>
      <pc:sldChg chg="del">
        <pc:chgData name="Sarah Rudling" userId="c12cba2e-22a2-4a46-a018-1398284557f1" providerId="ADAL" clId="{E33E7946-2452-4C06-ABDC-6E731F4C0E13}" dt="2025-05-05T06:24:30.010" v="6" actId="47"/>
        <pc:sldMkLst>
          <pc:docMk/>
          <pc:sldMk cId="1607540567" sldId="4010"/>
        </pc:sldMkLst>
      </pc:sldChg>
      <pc:sldChg chg="del">
        <pc:chgData name="Sarah Rudling" userId="c12cba2e-22a2-4a46-a018-1398284557f1" providerId="ADAL" clId="{E33E7946-2452-4C06-ABDC-6E731F4C0E13}" dt="2025-05-05T06:39:46.371" v="162" actId="47"/>
        <pc:sldMkLst>
          <pc:docMk/>
          <pc:sldMk cId="755953094" sldId="4011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1855327098" sldId="4012"/>
        </pc:sldMkLst>
      </pc:sldChg>
      <pc:sldChg chg="del">
        <pc:chgData name="Sarah Rudling" userId="c12cba2e-22a2-4a46-a018-1398284557f1" providerId="ADAL" clId="{E33E7946-2452-4C06-ABDC-6E731F4C0E13}" dt="2025-05-05T06:24:30.010" v="6" actId="47"/>
        <pc:sldMkLst>
          <pc:docMk/>
          <pc:sldMk cId="1491386938" sldId="4014"/>
        </pc:sldMkLst>
      </pc:sldChg>
      <pc:sldChg chg="del">
        <pc:chgData name="Sarah Rudling" userId="c12cba2e-22a2-4a46-a018-1398284557f1" providerId="ADAL" clId="{E33E7946-2452-4C06-ABDC-6E731F4C0E13}" dt="2025-05-05T06:25:54.256" v="12" actId="47"/>
        <pc:sldMkLst>
          <pc:docMk/>
          <pc:sldMk cId="3345389269" sldId="4015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692850888" sldId="4016"/>
        </pc:sldMkLst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4238264234" sldId="4017"/>
        </pc:sldMkLst>
      </pc:sldChg>
      <pc:sldChg chg="del">
        <pc:chgData name="Sarah Rudling" userId="c12cba2e-22a2-4a46-a018-1398284557f1" providerId="ADAL" clId="{E33E7946-2452-4C06-ABDC-6E731F4C0E13}" dt="2025-05-05T06:39:46.371" v="162" actId="47"/>
        <pc:sldMkLst>
          <pc:docMk/>
          <pc:sldMk cId="1154145203" sldId="4018"/>
        </pc:sldMkLst>
      </pc:sldChg>
      <pc:sldChg chg="del">
        <pc:chgData name="Sarah Rudling" userId="c12cba2e-22a2-4a46-a018-1398284557f1" providerId="ADAL" clId="{E33E7946-2452-4C06-ABDC-6E731F4C0E13}" dt="2025-05-05T06:39:46.371" v="162" actId="47"/>
        <pc:sldMkLst>
          <pc:docMk/>
          <pc:sldMk cId="1333311450" sldId="4019"/>
        </pc:sldMkLst>
      </pc:sldChg>
      <pc:sldChg chg="del">
        <pc:chgData name="Sarah Rudling" userId="c12cba2e-22a2-4a46-a018-1398284557f1" providerId="ADAL" clId="{E33E7946-2452-4C06-ABDC-6E731F4C0E13}" dt="2025-05-05T06:39:46.371" v="162" actId="47"/>
        <pc:sldMkLst>
          <pc:docMk/>
          <pc:sldMk cId="2226243714" sldId="4020"/>
        </pc:sldMkLst>
      </pc:sldChg>
      <pc:sldChg chg="del">
        <pc:chgData name="Sarah Rudling" userId="c12cba2e-22a2-4a46-a018-1398284557f1" providerId="ADAL" clId="{E33E7946-2452-4C06-ABDC-6E731F4C0E13}" dt="2025-05-05T06:39:46.371" v="162" actId="47"/>
        <pc:sldMkLst>
          <pc:docMk/>
          <pc:sldMk cId="3852541111" sldId="4021"/>
        </pc:sldMkLst>
      </pc:sldChg>
      <pc:sldChg chg="delSp modSp del mod ord">
        <pc:chgData name="Sarah Rudling" userId="c12cba2e-22a2-4a46-a018-1398284557f1" providerId="ADAL" clId="{E33E7946-2452-4C06-ABDC-6E731F4C0E13}" dt="2025-05-05T06:51:08.800" v="300" actId="47"/>
        <pc:sldMkLst>
          <pc:docMk/>
          <pc:sldMk cId="1734057243" sldId="4022"/>
        </pc:sldMkLst>
        <pc:spChg chg="mod">
          <ac:chgData name="Sarah Rudling" userId="c12cba2e-22a2-4a46-a018-1398284557f1" providerId="ADAL" clId="{E33E7946-2452-4C06-ABDC-6E731F4C0E13}" dt="2025-05-05T06:49:29.129" v="271" actId="1076"/>
          <ac:spMkLst>
            <pc:docMk/>
            <pc:sldMk cId="1734057243" sldId="4022"/>
            <ac:spMk id="2" creationId="{4AE53077-B8F0-3B52-8CAD-1533AFD81287}"/>
          </ac:spMkLst>
        </pc:spChg>
        <pc:spChg chg="mod">
          <ac:chgData name="Sarah Rudling" userId="c12cba2e-22a2-4a46-a018-1398284557f1" providerId="ADAL" clId="{E33E7946-2452-4C06-ABDC-6E731F4C0E13}" dt="2025-05-05T06:49:01.863" v="264" actId="404"/>
          <ac:spMkLst>
            <pc:docMk/>
            <pc:sldMk cId="1734057243" sldId="4022"/>
            <ac:spMk id="3" creationId="{BBA90328-E986-4C06-EA98-CA03CFA9E834}"/>
          </ac:spMkLst>
        </pc:spChg>
        <pc:spChg chg="del">
          <ac:chgData name="Sarah Rudling" userId="c12cba2e-22a2-4a46-a018-1398284557f1" providerId="ADAL" clId="{E33E7946-2452-4C06-ABDC-6E731F4C0E13}" dt="2025-05-05T06:44:58.105" v="176" actId="478"/>
          <ac:spMkLst>
            <pc:docMk/>
            <pc:sldMk cId="1734057243" sldId="4022"/>
            <ac:spMk id="5" creationId="{887295CA-B3FB-FB49-05C3-E5C32B5C29D9}"/>
          </ac:spMkLst>
        </pc:spChg>
        <pc:graphicFrameChg chg="mod modGraphic">
          <ac:chgData name="Sarah Rudling" userId="c12cba2e-22a2-4a46-a018-1398284557f1" providerId="ADAL" clId="{E33E7946-2452-4C06-ABDC-6E731F4C0E13}" dt="2025-05-05T06:49:57.096" v="290" actId="122"/>
          <ac:graphicFrameMkLst>
            <pc:docMk/>
            <pc:sldMk cId="1734057243" sldId="4022"/>
            <ac:graphicFrameMk id="7" creationId="{12A0A21D-5A30-044E-CD27-8F2397EFE34F}"/>
          </ac:graphicFrameMkLst>
        </pc:graphicFrameChg>
      </pc:sldChg>
      <pc:sldChg chg="addSp delSp modSp del mod">
        <pc:chgData name="Sarah Rudling" userId="c12cba2e-22a2-4a46-a018-1398284557f1" providerId="ADAL" clId="{E33E7946-2452-4C06-ABDC-6E731F4C0E13}" dt="2025-05-05T06:53:55.700" v="399" actId="47"/>
        <pc:sldMkLst>
          <pc:docMk/>
          <pc:sldMk cId="2571736994" sldId="4023"/>
        </pc:sldMkLst>
        <pc:spChg chg="mod">
          <ac:chgData name="Sarah Rudling" userId="c12cba2e-22a2-4a46-a018-1398284557f1" providerId="ADAL" clId="{E33E7946-2452-4C06-ABDC-6E731F4C0E13}" dt="2025-05-05T06:48:03.879" v="261" actId="20577"/>
          <ac:spMkLst>
            <pc:docMk/>
            <pc:sldMk cId="2571736994" sldId="4023"/>
            <ac:spMk id="3" creationId="{BBA90328-E986-4C06-EA98-CA03CFA9E834}"/>
          </ac:spMkLst>
        </pc:spChg>
        <pc:spChg chg="add del">
          <ac:chgData name="Sarah Rudling" userId="c12cba2e-22a2-4a46-a018-1398284557f1" providerId="ADAL" clId="{E33E7946-2452-4C06-ABDC-6E731F4C0E13}" dt="2025-05-05T06:48:07.283" v="262" actId="478"/>
          <ac:spMkLst>
            <pc:docMk/>
            <pc:sldMk cId="2571736994" sldId="4023"/>
            <ac:spMk id="5" creationId="{887295CA-B3FB-FB49-05C3-E5C32B5C29D9}"/>
          </ac:spMkLst>
        </pc:spChg>
        <pc:graphicFrameChg chg="mod modGraphic">
          <ac:chgData name="Sarah Rudling" userId="c12cba2e-22a2-4a46-a018-1398284557f1" providerId="ADAL" clId="{E33E7946-2452-4C06-ABDC-6E731F4C0E13}" dt="2025-05-05T06:47:51.460" v="249" actId="1076"/>
          <ac:graphicFrameMkLst>
            <pc:docMk/>
            <pc:sldMk cId="2571736994" sldId="4023"/>
            <ac:graphicFrameMk id="7" creationId="{12A0A21D-5A30-044E-CD27-8F2397EFE34F}"/>
          </ac:graphicFrameMkLst>
        </pc:graphicFrameChg>
      </pc:sldChg>
      <pc:sldChg chg="addSp delSp modSp del mod">
        <pc:chgData name="Sarah Rudling" userId="c12cba2e-22a2-4a46-a018-1398284557f1" providerId="ADAL" clId="{E33E7946-2452-4C06-ABDC-6E731F4C0E13}" dt="2025-05-05T06:56:44.078" v="538" actId="47"/>
        <pc:sldMkLst>
          <pc:docMk/>
          <pc:sldMk cId="3394072278" sldId="4024"/>
        </pc:sldMkLst>
        <pc:spChg chg="mod">
          <ac:chgData name="Sarah Rudling" userId="c12cba2e-22a2-4a46-a018-1398284557f1" providerId="ADAL" clId="{E33E7946-2452-4C06-ABDC-6E731F4C0E13}" dt="2025-05-05T06:25:19.403" v="7" actId="20577"/>
          <ac:spMkLst>
            <pc:docMk/>
            <pc:sldMk cId="3394072278" sldId="4024"/>
            <ac:spMk id="6" creationId="{ED344631-C3D0-0920-97DC-EA043A67AA82}"/>
          </ac:spMkLst>
        </pc:spChg>
        <pc:spChg chg="del mod">
          <ac:chgData name="Sarah Rudling" userId="c12cba2e-22a2-4a46-a018-1398284557f1" providerId="ADAL" clId="{E33E7946-2452-4C06-ABDC-6E731F4C0E13}" dt="2025-05-05T06:27:05.613" v="24" actId="478"/>
          <ac:spMkLst>
            <pc:docMk/>
            <pc:sldMk cId="3394072278" sldId="4024"/>
            <ac:spMk id="7" creationId="{000452BD-AE2F-1CD9-045A-7922A958FFB1}"/>
          </ac:spMkLst>
        </pc:spChg>
        <pc:spChg chg="mod">
          <ac:chgData name="Sarah Rudling" userId="c12cba2e-22a2-4a46-a018-1398284557f1" providerId="ADAL" clId="{E33E7946-2452-4C06-ABDC-6E731F4C0E13}" dt="2025-05-05T06:28:26.405" v="89" actId="20577"/>
          <ac:spMkLst>
            <pc:docMk/>
            <pc:sldMk cId="3394072278" sldId="4024"/>
            <ac:spMk id="10" creationId="{EA5E7883-08F5-C0C9-97E3-1F2288EDDB1D}"/>
          </ac:spMkLst>
        </pc:spChg>
        <pc:graphicFrameChg chg="add del mod modGraphic">
          <ac:chgData name="Sarah Rudling" userId="c12cba2e-22a2-4a46-a018-1398284557f1" providerId="ADAL" clId="{E33E7946-2452-4C06-ABDC-6E731F4C0E13}" dt="2025-05-05T06:47:47.572" v="239" actId="1076"/>
          <ac:graphicFrameMkLst>
            <pc:docMk/>
            <pc:sldMk cId="3394072278" sldId="4024"/>
            <ac:graphicFrameMk id="2" creationId="{84ED041B-CB12-D39B-82F5-CD1D0493A36B}"/>
          </ac:graphicFrameMkLst>
        </pc:graphicFrameChg>
        <pc:graphicFrameChg chg="mod modGraphic">
          <ac:chgData name="Sarah Rudling" userId="c12cba2e-22a2-4a46-a018-1398284557f1" providerId="ADAL" clId="{E33E7946-2452-4C06-ABDC-6E731F4C0E13}" dt="2025-05-05T06:29:31.607" v="96" actId="947"/>
          <ac:graphicFrameMkLst>
            <pc:docMk/>
            <pc:sldMk cId="3394072278" sldId="4024"/>
            <ac:graphicFrameMk id="5" creationId="{12082BE9-70D6-39BF-7EF3-826EB8F24D7E}"/>
          </ac:graphicFrameMkLst>
        </pc:graphicFrameChg>
      </pc:sldChg>
      <pc:sldChg chg="del">
        <pc:chgData name="Sarah Rudling" userId="c12cba2e-22a2-4a46-a018-1398284557f1" providerId="ADAL" clId="{E33E7946-2452-4C06-ABDC-6E731F4C0E13}" dt="2025-05-05T06:24:19.758" v="4" actId="47"/>
        <pc:sldMkLst>
          <pc:docMk/>
          <pc:sldMk cId="2192260580" sldId="4029"/>
        </pc:sldMkLst>
      </pc:sldChg>
      <pc:sldChg chg="delSp modSp del mod">
        <pc:chgData name="Sarah Rudling" userId="c12cba2e-22a2-4a46-a018-1398284557f1" providerId="ADAL" clId="{E33E7946-2452-4C06-ABDC-6E731F4C0E13}" dt="2025-05-05T07:04:05.301" v="695" actId="47"/>
        <pc:sldMkLst>
          <pc:docMk/>
          <pc:sldMk cId="4286847233" sldId="4030"/>
        </pc:sldMkLst>
        <pc:spChg chg="del mod">
          <ac:chgData name="Sarah Rudling" userId="c12cba2e-22a2-4a46-a018-1398284557f1" providerId="ADAL" clId="{E33E7946-2452-4C06-ABDC-6E731F4C0E13}" dt="2025-05-05T06:28:41.170" v="93" actId="478"/>
          <ac:spMkLst>
            <pc:docMk/>
            <pc:sldMk cId="4286847233" sldId="4030"/>
            <ac:spMk id="7" creationId="{000452BD-AE2F-1CD9-045A-7922A958FFB1}"/>
          </ac:spMkLst>
        </pc:spChg>
        <pc:spChg chg="del mod">
          <ac:chgData name="Sarah Rudling" userId="c12cba2e-22a2-4a46-a018-1398284557f1" providerId="ADAL" clId="{E33E7946-2452-4C06-ABDC-6E731F4C0E13}" dt="2025-05-05T06:28:42.674" v="94" actId="478"/>
          <ac:spMkLst>
            <pc:docMk/>
            <pc:sldMk cId="4286847233" sldId="4030"/>
            <ac:spMk id="10" creationId="{EA5E7883-08F5-C0C9-97E3-1F2288EDDB1D}"/>
          </ac:spMkLst>
        </pc:spChg>
        <pc:graphicFrameChg chg="mod modGraphic">
          <ac:chgData name="Sarah Rudling" userId="c12cba2e-22a2-4a46-a018-1398284557f1" providerId="ADAL" clId="{E33E7946-2452-4C06-ABDC-6E731F4C0E13}" dt="2025-05-05T06:28:38.588" v="92" actId="2711"/>
          <ac:graphicFrameMkLst>
            <pc:docMk/>
            <pc:sldMk cId="4286847233" sldId="4030"/>
            <ac:graphicFrameMk id="5" creationId="{12082BE9-70D6-39BF-7EF3-826EB8F24D7E}"/>
          </ac:graphicFrameMkLst>
        </pc:graphicFrameChg>
      </pc:sldChg>
      <pc:sldChg chg="add del">
        <pc:chgData name="Sarah Rudling" userId="c12cba2e-22a2-4a46-a018-1398284557f1" providerId="ADAL" clId="{E33E7946-2452-4C06-ABDC-6E731F4C0E13}" dt="2025-05-05T06:53:57.226" v="400" actId="47"/>
        <pc:sldMkLst>
          <pc:docMk/>
          <pc:sldMk cId="1588520124" sldId="4031"/>
        </pc:sldMkLst>
      </pc:sldChg>
      <pc:sldChg chg="addSp modSp add del mod">
        <pc:chgData name="Sarah Rudling" userId="c12cba2e-22a2-4a46-a018-1398284557f1" providerId="ADAL" clId="{E33E7946-2452-4C06-ABDC-6E731F4C0E13}" dt="2025-05-08T03:55:21.105" v="1752" actId="47"/>
        <pc:sldMkLst>
          <pc:docMk/>
          <pc:sldMk cId="561753231" sldId="4032"/>
        </pc:sldMkLst>
        <pc:spChg chg="mod">
          <ac:chgData name="Sarah Rudling" userId="c12cba2e-22a2-4a46-a018-1398284557f1" providerId="ADAL" clId="{E33E7946-2452-4C06-ABDC-6E731F4C0E13}" dt="2025-05-05T06:53:39.879" v="376" actId="20577"/>
          <ac:spMkLst>
            <pc:docMk/>
            <pc:sldMk cId="561753231" sldId="4032"/>
            <ac:spMk id="2" creationId="{C38EC09D-C256-E58C-B7A7-2F8001219848}"/>
          </ac:spMkLst>
        </pc:spChg>
        <pc:spChg chg="add mod">
          <ac:chgData name="Sarah Rudling" userId="c12cba2e-22a2-4a46-a018-1398284557f1" providerId="ADAL" clId="{E33E7946-2452-4C06-ABDC-6E731F4C0E13}" dt="2025-05-05T07:48:50.935" v="1666" actId="1076"/>
          <ac:spMkLst>
            <pc:docMk/>
            <pc:sldMk cId="561753231" sldId="4032"/>
            <ac:spMk id="3" creationId="{A26D0C2D-0416-31A8-31BE-65173DE66866}"/>
          </ac:spMkLst>
        </pc:spChg>
        <pc:graphicFrameChg chg="mod modGraphic">
          <ac:chgData name="Sarah Rudling" userId="c12cba2e-22a2-4a46-a018-1398284557f1" providerId="ADAL" clId="{E33E7946-2452-4C06-ABDC-6E731F4C0E13}" dt="2025-05-05T07:48:44.268" v="1665" actId="20577"/>
          <ac:graphicFrameMkLst>
            <pc:docMk/>
            <pc:sldMk cId="561753231" sldId="4032"/>
            <ac:graphicFrameMk id="4" creationId="{1DBCC164-2FC6-4F9E-2B35-47CC362851BF}"/>
          </ac:graphicFrameMkLst>
        </pc:graphicFrameChg>
      </pc:sldChg>
      <pc:sldChg chg="addSp modSp add del mod">
        <pc:chgData name="Sarah Rudling" userId="c12cba2e-22a2-4a46-a018-1398284557f1" providerId="ADAL" clId="{E33E7946-2452-4C06-ABDC-6E731F4C0E13}" dt="2025-05-08T03:55:14.279" v="1751" actId="47"/>
        <pc:sldMkLst>
          <pc:docMk/>
          <pc:sldMk cId="2603891829" sldId="4033"/>
        </pc:sldMkLst>
        <pc:spChg chg="mod">
          <ac:chgData name="Sarah Rudling" userId="c12cba2e-22a2-4a46-a018-1398284557f1" providerId="ADAL" clId="{E33E7946-2452-4C06-ABDC-6E731F4C0E13}" dt="2025-05-05T07:47:41.484" v="1650" actId="14100"/>
          <ac:spMkLst>
            <pc:docMk/>
            <pc:sldMk cId="2603891829" sldId="4033"/>
            <ac:spMk id="2" creationId="{C38EC09D-C256-E58C-B7A7-2F8001219848}"/>
          </ac:spMkLst>
        </pc:spChg>
        <pc:spChg chg="add mod">
          <ac:chgData name="Sarah Rudling" userId="c12cba2e-22a2-4a46-a018-1398284557f1" providerId="ADAL" clId="{E33E7946-2452-4C06-ABDC-6E731F4C0E13}" dt="2025-05-08T03:27:28.481" v="1673" actId="20577"/>
          <ac:spMkLst>
            <pc:docMk/>
            <pc:sldMk cId="2603891829" sldId="4033"/>
            <ac:spMk id="3" creationId="{FAD17C1D-835C-7F47-2E34-77E0B10DE573}"/>
          </ac:spMkLst>
        </pc:spChg>
        <pc:spChg chg="add mod">
          <ac:chgData name="Sarah Rudling" userId="c12cba2e-22a2-4a46-a018-1398284557f1" providerId="ADAL" clId="{E33E7946-2452-4C06-ABDC-6E731F4C0E13}" dt="2025-05-05T07:48:20.605" v="1654" actId="1076"/>
          <ac:spMkLst>
            <pc:docMk/>
            <pc:sldMk cId="2603891829" sldId="4033"/>
            <ac:spMk id="5" creationId="{5D1C9446-9098-CDCC-0FB0-2FDE319511C3}"/>
          </ac:spMkLst>
        </pc:spChg>
        <pc:graphicFrameChg chg="mod modGraphic">
          <ac:chgData name="Sarah Rudling" userId="c12cba2e-22a2-4a46-a018-1398284557f1" providerId="ADAL" clId="{E33E7946-2452-4C06-ABDC-6E731F4C0E13}" dt="2025-05-05T07:32:36.028" v="1519" actId="242"/>
          <ac:graphicFrameMkLst>
            <pc:docMk/>
            <pc:sldMk cId="2603891829" sldId="4033"/>
            <ac:graphicFrameMk id="4" creationId="{1DBCC164-2FC6-4F9E-2B35-47CC362851BF}"/>
          </ac:graphicFrameMkLst>
        </pc:graphicFrameChg>
      </pc:sldChg>
      <pc:sldChg chg="addSp modSp add del mod">
        <pc:chgData name="Sarah Rudling" userId="c12cba2e-22a2-4a46-a018-1398284557f1" providerId="ADAL" clId="{E33E7946-2452-4C06-ABDC-6E731F4C0E13}" dt="2025-05-08T03:55:11.329" v="1750" actId="47"/>
        <pc:sldMkLst>
          <pc:docMk/>
          <pc:sldMk cId="1913973144" sldId="4034"/>
        </pc:sldMkLst>
        <pc:spChg chg="mod">
          <ac:chgData name="Sarah Rudling" userId="c12cba2e-22a2-4a46-a018-1398284557f1" providerId="ADAL" clId="{E33E7946-2452-4C06-ABDC-6E731F4C0E13}" dt="2025-05-05T06:58:08.576" v="592" actId="403"/>
          <ac:spMkLst>
            <pc:docMk/>
            <pc:sldMk cId="1913973144" sldId="4034"/>
            <ac:spMk id="2" creationId="{C38EC09D-C256-E58C-B7A7-2F8001219848}"/>
          </ac:spMkLst>
        </pc:spChg>
        <pc:spChg chg="mod">
          <ac:chgData name="Sarah Rudling" userId="c12cba2e-22a2-4a46-a018-1398284557f1" providerId="ADAL" clId="{E33E7946-2452-4C06-ABDC-6E731F4C0E13}" dt="2025-05-08T03:27:33.537" v="1680" actId="20577"/>
          <ac:spMkLst>
            <pc:docMk/>
            <pc:sldMk cId="1913973144" sldId="4034"/>
            <ac:spMk id="3" creationId="{FAD17C1D-835C-7F47-2E34-77E0B10DE573}"/>
          </ac:spMkLst>
        </pc:spChg>
        <pc:spChg chg="add mod">
          <ac:chgData name="Sarah Rudling" userId="c12cba2e-22a2-4a46-a018-1398284557f1" providerId="ADAL" clId="{E33E7946-2452-4C06-ABDC-6E731F4C0E13}" dt="2025-05-05T07:48:24.130" v="1656" actId="1076"/>
          <ac:spMkLst>
            <pc:docMk/>
            <pc:sldMk cId="1913973144" sldId="4034"/>
            <ac:spMk id="5" creationId="{18BC0FCE-B1BA-3817-A8FA-E860347CB97F}"/>
          </ac:spMkLst>
        </pc:spChg>
        <pc:graphicFrameChg chg="mod modGraphic">
          <ac:chgData name="Sarah Rudling" userId="c12cba2e-22a2-4a46-a018-1398284557f1" providerId="ADAL" clId="{E33E7946-2452-4C06-ABDC-6E731F4C0E13}" dt="2025-05-05T07:32:49.599" v="1526" actId="20577"/>
          <ac:graphicFrameMkLst>
            <pc:docMk/>
            <pc:sldMk cId="1913973144" sldId="4034"/>
            <ac:graphicFrameMk id="4" creationId="{1DBCC164-2FC6-4F9E-2B35-47CC362851BF}"/>
          </ac:graphicFrameMkLst>
        </pc:graphicFrameChg>
      </pc:sldChg>
      <pc:sldChg chg="addSp modSp add del mod">
        <pc:chgData name="Sarah Rudling" userId="c12cba2e-22a2-4a46-a018-1398284557f1" providerId="ADAL" clId="{E33E7946-2452-4C06-ABDC-6E731F4C0E13}" dt="2025-05-08T03:55:09.939" v="1749" actId="47"/>
        <pc:sldMkLst>
          <pc:docMk/>
          <pc:sldMk cId="3284676532" sldId="4035"/>
        </pc:sldMkLst>
        <pc:spChg chg="mod">
          <ac:chgData name="Sarah Rudling" userId="c12cba2e-22a2-4a46-a018-1398284557f1" providerId="ADAL" clId="{E33E7946-2452-4C06-ABDC-6E731F4C0E13}" dt="2025-05-05T07:05:00.605" v="729" actId="20577"/>
          <ac:spMkLst>
            <pc:docMk/>
            <pc:sldMk cId="3284676532" sldId="4035"/>
            <ac:spMk id="2" creationId="{C38EC09D-C256-E58C-B7A7-2F8001219848}"/>
          </ac:spMkLst>
        </pc:spChg>
        <pc:spChg chg="mod">
          <ac:chgData name="Sarah Rudling" userId="c12cba2e-22a2-4a46-a018-1398284557f1" providerId="ADAL" clId="{E33E7946-2452-4C06-ABDC-6E731F4C0E13}" dt="2025-05-08T03:27:38.114" v="1687" actId="20577"/>
          <ac:spMkLst>
            <pc:docMk/>
            <pc:sldMk cId="3284676532" sldId="4035"/>
            <ac:spMk id="3" creationId="{FAD17C1D-835C-7F47-2E34-77E0B10DE573}"/>
          </ac:spMkLst>
        </pc:spChg>
        <pc:spChg chg="add mod">
          <ac:chgData name="Sarah Rudling" userId="c12cba2e-22a2-4a46-a018-1398284557f1" providerId="ADAL" clId="{E33E7946-2452-4C06-ABDC-6E731F4C0E13}" dt="2025-05-05T07:48:28.187" v="1658" actId="1076"/>
          <ac:spMkLst>
            <pc:docMk/>
            <pc:sldMk cId="3284676532" sldId="4035"/>
            <ac:spMk id="5" creationId="{163EFA2A-29F9-7501-F33C-633853FDED1B}"/>
          </ac:spMkLst>
        </pc:spChg>
        <pc:graphicFrameChg chg="mod modGraphic">
          <ac:chgData name="Sarah Rudling" userId="c12cba2e-22a2-4a46-a018-1398284557f1" providerId="ADAL" clId="{E33E7946-2452-4C06-ABDC-6E731F4C0E13}" dt="2025-05-05T07:33:10.409" v="1535" actId="20577"/>
          <ac:graphicFrameMkLst>
            <pc:docMk/>
            <pc:sldMk cId="3284676532" sldId="4035"/>
            <ac:graphicFrameMk id="4" creationId="{1DBCC164-2FC6-4F9E-2B35-47CC362851BF}"/>
          </ac:graphicFrameMkLst>
        </pc:graphicFrameChg>
      </pc:sldChg>
      <pc:sldChg chg="addSp delSp modSp new mod ord modClrScheme chgLayout">
        <pc:chgData name="Sarah Rudling" userId="c12cba2e-22a2-4a46-a018-1398284557f1" providerId="ADAL" clId="{E33E7946-2452-4C06-ABDC-6E731F4C0E13}" dt="2025-05-08T03:56:29.226" v="1759" actId="1076"/>
        <pc:sldMkLst>
          <pc:docMk/>
          <pc:sldMk cId="2440564345" sldId="4036"/>
        </pc:sldMkLst>
        <pc:spChg chg="del mod ord">
          <ac:chgData name="Sarah Rudling" userId="c12cba2e-22a2-4a46-a018-1398284557f1" providerId="ADAL" clId="{E33E7946-2452-4C06-ABDC-6E731F4C0E13}" dt="2025-05-08T03:48:12.942" v="1689" actId="700"/>
          <ac:spMkLst>
            <pc:docMk/>
            <pc:sldMk cId="2440564345" sldId="4036"/>
            <ac:spMk id="2" creationId="{B1386BD0-E58D-424A-7C3A-8E64D5FE01AE}"/>
          </ac:spMkLst>
        </pc:spChg>
        <pc:spChg chg="del mod ord">
          <ac:chgData name="Sarah Rudling" userId="c12cba2e-22a2-4a46-a018-1398284557f1" providerId="ADAL" clId="{E33E7946-2452-4C06-ABDC-6E731F4C0E13}" dt="2025-05-08T03:48:12.942" v="1689" actId="700"/>
          <ac:spMkLst>
            <pc:docMk/>
            <pc:sldMk cId="2440564345" sldId="4036"/>
            <ac:spMk id="3" creationId="{E0B6629F-A221-1C71-B422-327CFD885F79}"/>
          </ac:spMkLst>
        </pc:spChg>
        <pc:spChg chg="del mod ord">
          <ac:chgData name="Sarah Rudling" userId="c12cba2e-22a2-4a46-a018-1398284557f1" providerId="ADAL" clId="{E33E7946-2452-4C06-ABDC-6E731F4C0E13}" dt="2025-05-08T03:49:27.804" v="1700" actId="478"/>
          <ac:spMkLst>
            <pc:docMk/>
            <pc:sldMk cId="2440564345" sldId="4036"/>
            <ac:spMk id="4" creationId="{CC2A764F-F233-96E2-1366-2C0489683170}"/>
          </ac:spMkLst>
        </pc:spChg>
        <pc:spChg chg="add del mod ord">
          <ac:chgData name="Sarah Rudling" userId="c12cba2e-22a2-4a46-a018-1398284557f1" providerId="ADAL" clId="{E33E7946-2452-4C06-ABDC-6E731F4C0E13}" dt="2025-05-08T03:49:20.329" v="1698" actId="478"/>
          <ac:spMkLst>
            <pc:docMk/>
            <pc:sldMk cId="2440564345" sldId="4036"/>
            <ac:spMk id="5" creationId="{648652CC-94D5-5243-1063-5627795B5FA0}"/>
          </ac:spMkLst>
        </pc:spChg>
        <pc:spChg chg="add del mod ord">
          <ac:chgData name="Sarah Rudling" userId="c12cba2e-22a2-4a46-a018-1398284557f1" providerId="ADAL" clId="{E33E7946-2452-4C06-ABDC-6E731F4C0E13}" dt="2025-05-08T03:49:17.161" v="1697" actId="478"/>
          <ac:spMkLst>
            <pc:docMk/>
            <pc:sldMk cId="2440564345" sldId="4036"/>
            <ac:spMk id="6" creationId="{40DD2A24-DB66-B285-AB2C-E714BC1DDF32}"/>
          </ac:spMkLst>
        </pc:spChg>
        <pc:spChg chg="add mod">
          <ac:chgData name="Sarah Rudling" userId="c12cba2e-22a2-4a46-a018-1398284557f1" providerId="ADAL" clId="{E33E7946-2452-4C06-ABDC-6E731F4C0E13}" dt="2025-05-08T03:54:18.524" v="1736" actId="20577"/>
          <ac:spMkLst>
            <pc:docMk/>
            <pc:sldMk cId="2440564345" sldId="4036"/>
            <ac:spMk id="7" creationId="{E539F0A4-78CD-BEA0-983A-E9B322E198E8}"/>
          </ac:spMkLst>
        </pc:spChg>
        <pc:spChg chg="add mod">
          <ac:chgData name="Sarah Rudling" userId="c12cba2e-22a2-4a46-a018-1398284557f1" providerId="ADAL" clId="{E33E7946-2452-4C06-ABDC-6E731F4C0E13}" dt="2025-05-08T03:56:29.226" v="1759" actId="1076"/>
          <ac:spMkLst>
            <pc:docMk/>
            <pc:sldMk cId="2440564345" sldId="4036"/>
            <ac:spMk id="9" creationId="{57472D02-AB36-5A85-0446-D0F036231982}"/>
          </ac:spMkLst>
        </pc:spChg>
        <pc:spChg chg="add mod">
          <ac:chgData name="Sarah Rudling" userId="c12cba2e-22a2-4a46-a018-1398284557f1" providerId="ADAL" clId="{E33E7946-2452-4C06-ABDC-6E731F4C0E13}" dt="2025-05-08T03:55:42.579" v="1754" actId="1076"/>
          <ac:spMkLst>
            <pc:docMk/>
            <pc:sldMk cId="2440564345" sldId="4036"/>
            <ac:spMk id="10" creationId="{345786D1-04A1-CC20-EA30-92AA8481125C}"/>
          </ac:spMkLst>
        </pc:spChg>
        <pc:graphicFrameChg chg="add mod">
          <ac:chgData name="Sarah Rudling" userId="c12cba2e-22a2-4a46-a018-1398284557f1" providerId="ADAL" clId="{E33E7946-2452-4C06-ABDC-6E731F4C0E13}" dt="2025-05-08T03:53:30.819" v="1727" actId="1035"/>
          <ac:graphicFrameMkLst>
            <pc:docMk/>
            <pc:sldMk cId="2440564345" sldId="4036"/>
            <ac:graphicFrameMk id="8" creationId="{886686D4-98E3-9399-D035-34FADEE6B521}"/>
          </ac:graphicFrameMkLst>
        </pc:graphicFrameChg>
      </pc:sldChg>
      <pc:sldChg chg="addSp delSp modSp new del mod modClrScheme chgLayout">
        <pc:chgData name="Sarah Rudling" userId="c12cba2e-22a2-4a46-a018-1398284557f1" providerId="ADAL" clId="{E33E7946-2452-4C06-ABDC-6E731F4C0E13}" dt="2025-05-05T07:38:17.590" v="1635" actId="680"/>
        <pc:sldMkLst>
          <pc:docMk/>
          <pc:sldMk cId="2786026911" sldId="4036"/>
        </pc:sldMkLst>
        <pc:spChg chg="add del mod ord">
          <ac:chgData name="Sarah Rudling" userId="c12cba2e-22a2-4a46-a018-1398284557f1" providerId="ADAL" clId="{E33E7946-2452-4C06-ABDC-6E731F4C0E13}" dt="2025-05-05T07:38:16.756" v="1634" actId="700"/>
          <ac:spMkLst>
            <pc:docMk/>
            <pc:sldMk cId="2786026911" sldId="4036"/>
            <ac:spMk id="2" creationId="{E0C91B05-9700-CCC0-D93C-03BDCDF13268}"/>
          </ac:spMkLst>
        </pc:spChg>
        <pc:spChg chg="add del mod ord">
          <ac:chgData name="Sarah Rudling" userId="c12cba2e-22a2-4a46-a018-1398284557f1" providerId="ADAL" clId="{E33E7946-2452-4C06-ABDC-6E731F4C0E13}" dt="2025-05-05T07:38:16.756" v="1634" actId="700"/>
          <ac:spMkLst>
            <pc:docMk/>
            <pc:sldMk cId="2786026911" sldId="4036"/>
            <ac:spMk id="3" creationId="{C2505D45-2C3E-7961-0BAE-7CD85F32AA12}"/>
          </ac:spMkLst>
        </pc:spChg>
        <pc:spChg chg="mod ord">
          <ac:chgData name="Sarah Rudling" userId="c12cba2e-22a2-4a46-a018-1398284557f1" providerId="ADAL" clId="{E33E7946-2452-4C06-ABDC-6E731F4C0E13}" dt="2025-05-05T07:38:16.756" v="1634" actId="700"/>
          <ac:spMkLst>
            <pc:docMk/>
            <pc:sldMk cId="2786026911" sldId="4036"/>
            <ac:spMk id="4" creationId="{D4326E91-CB73-92AB-684E-1563FCC9C760}"/>
          </ac:spMkLst>
        </pc:spChg>
        <pc:spChg chg="add del mod ord">
          <ac:chgData name="Sarah Rudling" userId="c12cba2e-22a2-4a46-a018-1398284557f1" providerId="ADAL" clId="{E33E7946-2452-4C06-ABDC-6E731F4C0E13}" dt="2025-05-05T07:38:16.756" v="1634" actId="700"/>
          <ac:spMkLst>
            <pc:docMk/>
            <pc:sldMk cId="2786026911" sldId="4036"/>
            <ac:spMk id="5" creationId="{64153B1D-E05B-2970-A47F-24A8C5CE9D5C}"/>
          </ac:spMkLst>
        </pc:spChg>
        <pc:spChg chg="add del mod ord">
          <ac:chgData name="Sarah Rudling" userId="c12cba2e-22a2-4a46-a018-1398284557f1" providerId="ADAL" clId="{E33E7946-2452-4C06-ABDC-6E731F4C0E13}" dt="2025-05-05T07:38:16.756" v="1634" actId="700"/>
          <ac:spMkLst>
            <pc:docMk/>
            <pc:sldMk cId="2786026911" sldId="4036"/>
            <ac:spMk id="6" creationId="{09B03550-6C79-D83D-3879-05ADA3E16D8A}"/>
          </ac:spMkLst>
        </pc:spChg>
        <pc:spChg chg="add del mod ord">
          <ac:chgData name="Sarah Rudling" userId="c12cba2e-22a2-4a46-a018-1398284557f1" providerId="ADAL" clId="{E33E7946-2452-4C06-ABDC-6E731F4C0E13}" dt="2025-05-05T07:38:16.756" v="1634" actId="700"/>
          <ac:spMkLst>
            <pc:docMk/>
            <pc:sldMk cId="2786026911" sldId="4036"/>
            <ac:spMk id="7" creationId="{D49554BF-F1F4-3C51-0AFB-8B8467F967AC}"/>
          </ac:spMkLst>
        </pc:spChg>
        <pc:spChg chg="add del mod ord">
          <ac:chgData name="Sarah Rudling" userId="c12cba2e-22a2-4a46-a018-1398284557f1" providerId="ADAL" clId="{E33E7946-2452-4C06-ABDC-6E731F4C0E13}" dt="2025-05-05T07:38:16.756" v="1634" actId="700"/>
          <ac:spMkLst>
            <pc:docMk/>
            <pc:sldMk cId="2786026911" sldId="4036"/>
            <ac:spMk id="8" creationId="{D48839C4-54DB-FE49-7BCC-48417728F8A9}"/>
          </ac:spMkLst>
        </pc:spChg>
        <pc:spChg chg="add del mod ord">
          <ac:chgData name="Sarah Rudling" userId="c12cba2e-22a2-4a46-a018-1398284557f1" providerId="ADAL" clId="{E33E7946-2452-4C06-ABDC-6E731F4C0E13}" dt="2025-05-05T07:38:16.756" v="1634" actId="700"/>
          <ac:spMkLst>
            <pc:docMk/>
            <pc:sldMk cId="2786026911" sldId="4036"/>
            <ac:spMk id="9" creationId="{0C81DDD6-BDCF-9C18-9876-15885B61BD98}"/>
          </ac:spMkLst>
        </pc:spChg>
      </pc:sldChg>
      <pc:sldChg chg="addSp delSp modSp add del mod setBg modClrScheme chgLayout">
        <pc:chgData name="Sarah Rudling" userId="c12cba2e-22a2-4a46-a018-1398284557f1" providerId="ADAL" clId="{E33E7946-2452-4C06-ABDC-6E731F4C0E13}" dt="2025-05-08T03:55:05.161" v="1748" actId="47"/>
        <pc:sldMkLst>
          <pc:docMk/>
          <pc:sldMk cId="3062158458" sldId="4037"/>
        </pc:sldMkLst>
        <pc:spChg chg="mod ord">
          <ac:chgData name="Sarah Rudling" userId="c12cba2e-22a2-4a46-a018-1398284557f1" providerId="ADAL" clId="{E33E7946-2452-4C06-ABDC-6E731F4C0E13}" dt="2025-05-08T03:49:03.265" v="1696" actId="700"/>
          <ac:spMkLst>
            <pc:docMk/>
            <pc:sldMk cId="3062158458" sldId="4037"/>
            <ac:spMk id="2" creationId="{C38EC09D-C256-E58C-B7A7-2F8001219848}"/>
          </ac:spMkLst>
        </pc:spChg>
        <pc:spChg chg="add del mod ord">
          <ac:chgData name="Sarah Rudling" userId="c12cba2e-22a2-4a46-a018-1398284557f1" providerId="ADAL" clId="{E33E7946-2452-4C06-ABDC-6E731F4C0E13}" dt="2025-05-08T03:49:02.819" v="1695" actId="700"/>
          <ac:spMkLst>
            <pc:docMk/>
            <pc:sldMk cId="3062158458" sldId="4037"/>
            <ac:spMk id="5" creationId="{1A086265-C4B1-7825-5390-5C3795502853}"/>
          </ac:spMkLst>
        </pc:spChg>
        <pc:spChg chg="add del mod ord">
          <ac:chgData name="Sarah Rudling" userId="c12cba2e-22a2-4a46-a018-1398284557f1" providerId="ADAL" clId="{E33E7946-2452-4C06-ABDC-6E731F4C0E13}" dt="2025-05-08T03:49:02.819" v="1695" actId="700"/>
          <ac:spMkLst>
            <pc:docMk/>
            <pc:sldMk cId="3062158458" sldId="4037"/>
            <ac:spMk id="6" creationId="{C24698C0-72EA-239A-609C-9B2790F78EF2}"/>
          </ac:spMkLst>
        </pc:spChg>
        <pc:graphicFrameChg chg="mod ord modGraphic">
          <ac:chgData name="Sarah Rudling" userId="c12cba2e-22a2-4a46-a018-1398284557f1" providerId="ADAL" clId="{E33E7946-2452-4C06-ABDC-6E731F4C0E13}" dt="2025-05-08T03:49:03.265" v="1696" actId="700"/>
          <ac:graphicFrameMkLst>
            <pc:docMk/>
            <pc:sldMk cId="3062158458" sldId="4037"/>
            <ac:graphicFrameMk id="4" creationId="{1DBCC164-2FC6-4F9E-2B35-47CC362851BF}"/>
          </ac:graphicFrameMkLst>
        </pc:graphicFrameChg>
      </pc:sldChg>
      <pc:sldChg chg="addSp delSp modSp new mod">
        <pc:chgData name="Sarah Rudling" userId="c12cba2e-22a2-4a46-a018-1398284557f1" providerId="ADAL" clId="{E33E7946-2452-4C06-ABDC-6E731F4C0E13}" dt="2025-05-08T03:55:50.995" v="1755" actId="1076"/>
        <pc:sldMkLst>
          <pc:docMk/>
          <pc:sldMk cId="991023850" sldId="4038"/>
        </pc:sldMkLst>
        <pc:spChg chg="del">
          <ac:chgData name="Sarah Rudling" userId="c12cba2e-22a2-4a46-a018-1398284557f1" providerId="ADAL" clId="{E33E7946-2452-4C06-ABDC-6E731F4C0E13}" dt="2025-05-08T03:50:24.313" v="1705" actId="478"/>
          <ac:spMkLst>
            <pc:docMk/>
            <pc:sldMk cId="991023850" sldId="4038"/>
            <ac:spMk id="2" creationId="{B9774473-158D-8936-0852-A00D6778B4A4}"/>
          </ac:spMkLst>
        </pc:spChg>
        <pc:spChg chg="del">
          <ac:chgData name="Sarah Rudling" userId="c12cba2e-22a2-4a46-a018-1398284557f1" providerId="ADAL" clId="{E33E7946-2452-4C06-ABDC-6E731F4C0E13}" dt="2025-05-08T03:50:23.144" v="1704" actId="478"/>
          <ac:spMkLst>
            <pc:docMk/>
            <pc:sldMk cId="991023850" sldId="4038"/>
            <ac:spMk id="3" creationId="{DF2E593F-F0D6-DB80-8136-537908FEE16D}"/>
          </ac:spMkLst>
        </pc:spChg>
        <pc:spChg chg="del">
          <ac:chgData name="Sarah Rudling" userId="c12cba2e-22a2-4a46-a018-1398284557f1" providerId="ADAL" clId="{E33E7946-2452-4C06-ABDC-6E731F4C0E13}" dt="2025-05-08T03:50:28.825" v="1706" actId="478"/>
          <ac:spMkLst>
            <pc:docMk/>
            <pc:sldMk cId="991023850" sldId="4038"/>
            <ac:spMk id="4" creationId="{2E25AADF-8288-DF9E-B150-9A95B58F5310}"/>
          </ac:spMkLst>
        </pc:spChg>
        <pc:spChg chg="add mod">
          <ac:chgData name="Sarah Rudling" userId="c12cba2e-22a2-4a46-a018-1398284557f1" providerId="ADAL" clId="{E33E7946-2452-4C06-ABDC-6E731F4C0E13}" dt="2025-05-08T03:54:35.651" v="1743" actId="20577"/>
          <ac:spMkLst>
            <pc:docMk/>
            <pc:sldMk cId="991023850" sldId="4038"/>
            <ac:spMk id="5" creationId="{81C5E8E7-85FA-E781-2721-AF94FEFF4B68}"/>
          </ac:spMkLst>
        </pc:spChg>
        <pc:spChg chg="add mod">
          <ac:chgData name="Sarah Rudling" userId="c12cba2e-22a2-4a46-a018-1398284557f1" providerId="ADAL" clId="{E33E7946-2452-4C06-ABDC-6E731F4C0E13}" dt="2025-05-08T03:55:50.995" v="1755" actId="1076"/>
          <ac:spMkLst>
            <pc:docMk/>
            <pc:sldMk cId="991023850" sldId="4038"/>
            <ac:spMk id="7" creationId="{9D6610D6-FC03-26F9-C205-E4B3A52149F6}"/>
          </ac:spMkLst>
        </pc:spChg>
        <pc:graphicFrameChg chg="add mod">
          <ac:chgData name="Sarah Rudling" userId="c12cba2e-22a2-4a46-a018-1398284557f1" providerId="ADAL" clId="{E33E7946-2452-4C06-ABDC-6E731F4C0E13}" dt="2025-05-08T03:52:34.040" v="1714"/>
          <ac:graphicFrameMkLst>
            <pc:docMk/>
            <pc:sldMk cId="991023850" sldId="4038"/>
            <ac:graphicFrameMk id="6" creationId="{8A955DC5-4608-23A3-BECA-27A428CB8A10}"/>
          </ac:graphicFrameMkLst>
        </pc:graphicFrameChg>
      </pc:sldChg>
      <pc:sldChg chg="addSp modSp add mod">
        <pc:chgData name="Sarah Rudling" userId="c12cba2e-22a2-4a46-a018-1398284557f1" providerId="ADAL" clId="{E33E7946-2452-4C06-ABDC-6E731F4C0E13}" dt="2025-05-08T03:56:36.515" v="1760" actId="1076"/>
        <pc:sldMkLst>
          <pc:docMk/>
          <pc:sldMk cId="2394566960" sldId="4039"/>
        </pc:sldMkLst>
        <pc:spChg chg="add mod">
          <ac:chgData name="Sarah Rudling" userId="c12cba2e-22a2-4a46-a018-1398284557f1" providerId="ADAL" clId="{E33E7946-2452-4C06-ABDC-6E731F4C0E13}" dt="2025-05-08T03:53:13.036" v="1719" actId="20577"/>
          <ac:spMkLst>
            <pc:docMk/>
            <pc:sldMk cId="2394566960" sldId="4039"/>
            <ac:spMk id="2" creationId="{A11DEB81-1D7D-3381-FDC1-17954E4AEA47}"/>
          </ac:spMkLst>
        </pc:spChg>
        <pc:spChg chg="add mod">
          <ac:chgData name="Sarah Rudling" userId="c12cba2e-22a2-4a46-a018-1398284557f1" providerId="ADAL" clId="{E33E7946-2452-4C06-ABDC-6E731F4C0E13}" dt="2025-05-08T03:56:36.515" v="1760" actId="1076"/>
          <ac:spMkLst>
            <pc:docMk/>
            <pc:sldMk cId="2394566960" sldId="4039"/>
            <ac:spMk id="4" creationId="{D38E7CFA-4342-5FA1-08DF-ED9113D24C23}"/>
          </ac:spMkLst>
        </pc:spChg>
        <pc:spChg chg="add mod">
          <ac:chgData name="Sarah Rudling" userId="c12cba2e-22a2-4a46-a018-1398284557f1" providerId="ADAL" clId="{E33E7946-2452-4C06-ABDC-6E731F4C0E13}" dt="2025-05-08T03:56:00.251" v="1756" actId="1076"/>
          <ac:spMkLst>
            <pc:docMk/>
            <pc:sldMk cId="2394566960" sldId="4039"/>
            <ac:spMk id="5" creationId="{EC9E4E5B-CE5E-31B5-D77B-E6E2511679B6}"/>
          </ac:spMkLst>
        </pc:spChg>
        <pc:graphicFrameChg chg="add mod">
          <ac:chgData name="Sarah Rudling" userId="c12cba2e-22a2-4a46-a018-1398284557f1" providerId="ADAL" clId="{E33E7946-2452-4C06-ABDC-6E731F4C0E13}" dt="2025-05-08T03:52:46.944" v="1715"/>
          <ac:graphicFrameMkLst>
            <pc:docMk/>
            <pc:sldMk cId="2394566960" sldId="4039"/>
            <ac:graphicFrameMk id="3" creationId="{BA71D765-CA31-1455-02C9-19536E689F51}"/>
          </ac:graphicFrameMkLst>
        </pc:graphicFrameChg>
      </pc:sldChg>
      <pc:sldChg chg="addSp modSp add mod">
        <pc:chgData name="Sarah Rudling" userId="c12cba2e-22a2-4a46-a018-1398284557f1" providerId="ADAL" clId="{E33E7946-2452-4C06-ABDC-6E731F4C0E13}" dt="2025-05-08T03:56:46.635" v="1761" actId="1076"/>
        <pc:sldMkLst>
          <pc:docMk/>
          <pc:sldMk cId="4223357899" sldId="4040"/>
        </pc:sldMkLst>
        <pc:spChg chg="add mod">
          <ac:chgData name="Sarah Rudling" userId="c12cba2e-22a2-4a46-a018-1398284557f1" providerId="ADAL" clId="{E33E7946-2452-4C06-ABDC-6E731F4C0E13}" dt="2025-05-08T03:53:58.226" v="1731" actId="20577"/>
          <ac:spMkLst>
            <pc:docMk/>
            <pc:sldMk cId="4223357899" sldId="4040"/>
            <ac:spMk id="2" creationId="{20D749DA-A923-7238-C5BA-4F3A9CC280E7}"/>
          </ac:spMkLst>
        </pc:spChg>
        <pc:spChg chg="add mod">
          <ac:chgData name="Sarah Rudling" userId="c12cba2e-22a2-4a46-a018-1398284557f1" providerId="ADAL" clId="{E33E7946-2452-4C06-ABDC-6E731F4C0E13}" dt="2025-05-08T03:56:46.635" v="1761" actId="1076"/>
          <ac:spMkLst>
            <pc:docMk/>
            <pc:sldMk cId="4223357899" sldId="4040"/>
            <ac:spMk id="4" creationId="{DA4829F7-A7A2-45A2-4951-50749BCFBD4B}"/>
          </ac:spMkLst>
        </pc:spChg>
        <pc:spChg chg="add mod">
          <ac:chgData name="Sarah Rudling" userId="c12cba2e-22a2-4a46-a018-1398284557f1" providerId="ADAL" clId="{E33E7946-2452-4C06-ABDC-6E731F4C0E13}" dt="2025-05-08T03:56:07.473" v="1757" actId="1076"/>
          <ac:spMkLst>
            <pc:docMk/>
            <pc:sldMk cId="4223357899" sldId="4040"/>
            <ac:spMk id="5" creationId="{658582E3-AC1F-6FEE-99B2-2F74FF146263}"/>
          </ac:spMkLst>
        </pc:spChg>
        <pc:graphicFrameChg chg="add mod">
          <ac:chgData name="Sarah Rudling" userId="c12cba2e-22a2-4a46-a018-1398284557f1" providerId="ADAL" clId="{E33E7946-2452-4C06-ABDC-6E731F4C0E13}" dt="2025-05-08T03:53:50.452" v="1728"/>
          <ac:graphicFrameMkLst>
            <pc:docMk/>
            <pc:sldMk cId="4223357899" sldId="4040"/>
            <ac:graphicFrameMk id="3" creationId="{539E5CD4-571F-E356-5597-E10DFEBB77E6}"/>
          </ac:graphicFrameMkLst>
        </pc:graphicFrameChg>
      </pc:sldChg>
      <pc:sldChg chg="addSp modSp add mod">
        <pc:chgData name="Sarah Rudling" userId="c12cba2e-22a2-4a46-a018-1398284557f1" providerId="ADAL" clId="{E33E7946-2452-4C06-ABDC-6E731F4C0E13}" dt="2025-05-08T03:56:53.906" v="1762" actId="1076"/>
        <pc:sldMkLst>
          <pc:docMk/>
          <pc:sldMk cId="1036051660" sldId="4041"/>
        </pc:sldMkLst>
        <pc:spChg chg="add mod">
          <ac:chgData name="Sarah Rudling" userId="c12cba2e-22a2-4a46-a018-1398284557f1" providerId="ADAL" clId="{E33E7946-2452-4C06-ABDC-6E731F4C0E13}" dt="2025-05-08T03:54:59.923" v="1747" actId="20577"/>
          <ac:spMkLst>
            <pc:docMk/>
            <pc:sldMk cId="1036051660" sldId="4041"/>
            <ac:spMk id="2" creationId="{49CC5E97-CB3F-173D-4324-07B7565FC4CC}"/>
          </ac:spMkLst>
        </pc:spChg>
        <pc:spChg chg="add mod">
          <ac:chgData name="Sarah Rudling" userId="c12cba2e-22a2-4a46-a018-1398284557f1" providerId="ADAL" clId="{E33E7946-2452-4C06-ABDC-6E731F4C0E13}" dt="2025-05-08T03:56:53.906" v="1762" actId="1076"/>
          <ac:spMkLst>
            <pc:docMk/>
            <pc:sldMk cId="1036051660" sldId="4041"/>
            <ac:spMk id="4" creationId="{325538FB-648A-3C8B-A6AD-ADF16E275E29}"/>
          </ac:spMkLst>
        </pc:spChg>
        <pc:spChg chg="add mod">
          <ac:chgData name="Sarah Rudling" userId="c12cba2e-22a2-4a46-a018-1398284557f1" providerId="ADAL" clId="{E33E7946-2452-4C06-ABDC-6E731F4C0E13}" dt="2025-05-08T03:56:14.882" v="1758" actId="1076"/>
          <ac:spMkLst>
            <pc:docMk/>
            <pc:sldMk cId="1036051660" sldId="4041"/>
            <ac:spMk id="5" creationId="{CB4F249F-4EA9-E266-6650-5049B4EAD941}"/>
          </ac:spMkLst>
        </pc:spChg>
        <pc:graphicFrameChg chg="add mod">
          <ac:chgData name="Sarah Rudling" userId="c12cba2e-22a2-4a46-a018-1398284557f1" providerId="ADAL" clId="{E33E7946-2452-4C06-ABDC-6E731F4C0E13}" dt="2025-05-08T03:54:53.982" v="1744"/>
          <ac:graphicFrameMkLst>
            <pc:docMk/>
            <pc:sldMk cId="1036051660" sldId="4041"/>
            <ac:graphicFrameMk id="3" creationId="{A249AE1F-F3F6-C1A4-F0EA-ABA31FA9489D}"/>
          </ac:graphicFrameMkLst>
        </pc:graphicFrameChg>
      </pc:sldChg>
      <pc:sldChg chg="add del">
        <pc:chgData name="Sarah Rudling" userId="c12cba2e-22a2-4a46-a018-1398284557f1" providerId="ADAL" clId="{E33E7946-2452-4C06-ABDC-6E731F4C0E13}" dt="2025-05-08T03:55:24.565" v="1753" actId="47"/>
        <pc:sldMkLst>
          <pc:docMk/>
          <pc:sldMk cId="1200379263" sldId="4042"/>
        </pc:sldMkLst>
      </pc:sldChg>
      <pc:sldChg chg="new del">
        <pc:chgData name="Sarah Rudling" userId="c12cba2e-22a2-4a46-a018-1398284557f1" providerId="ADAL" clId="{E33E7946-2452-4C06-ABDC-6E731F4C0E13}" dt="2025-05-08T03:51:35.537" v="1712" actId="47"/>
        <pc:sldMkLst>
          <pc:docMk/>
          <pc:sldMk cId="1422549079" sldId="4043"/>
        </pc:sldMkLst>
      </pc:sldChg>
      <pc:sldMasterChg chg="delSldLayout">
        <pc:chgData name="Sarah Rudling" userId="c12cba2e-22a2-4a46-a018-1398284557f1" providerId="ADAL" clId="{E33E7946-2452-4C06-ABDC-6E731F4C0E13}" dt="2025-05-08T03:55:21.105" v="1752" actId="47"/>
        <pc:sldMasterMkLst>
          <pc:docMk/>
          <pc:sldMasterMk cId="2466653493" sldId="2147483648"/>
        </pc:sldMasterMkLst>
        <pc:sldLayoutChg chg="del">
          <pc:chgData name="Sarah Rudling" userId="c12cba2e-22a2-4a46-a018-1398284557f1" providerId="ADAL" clId="{E33E7946-2452-4C06-ABDC-6E731F4C0E13}" dt="2025-05-05T06:39:46.371" v="162" actId="47"/>
          <pc:sldLayoutMkLst>
            <pc:docMk/>
            <pc:sldMasterMk cId="2466653493" sldId="2147483648"/>
            <pc:sldLayoutMk cId="954032652" sldId="2147483850"/>
          </pc:sldLayoutMkLst>
        </pc:sldLayoutChg>
        <pc:sldLayoutChg chg="del">
          <pc:chgData name="Sarah Rudling" userId="c12cba2e-22a2-4a46-a018-1398284557f1" providerId="ADAL" clId="{E33E7946-2452-4C06-ABDC-6E731F4C0E13}" dt="2025-05-05T06:39:46.371" v="162" actId="47"/>
          <pc:sldLayoutMkLst>
            <pc:docMk/>
            <pc:sldMasterMk cId="2466653493" sldId="2147483648"/>
            <pc:sldLayoutMk cId="2741262325" sldId="2147483853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2466653493" sldId="2147483648"/>
            <pc:sldLayoutMk cId="2469241484" sldId="2147483861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2466653493" sldId="2147483648"/>
            <pc:sldLayoutMk cId="1126298860" sldId="2147483863"/>
          </pc:sldLayoutMkLst>
        </pc:sldLayoutChg>
        <pc:sldLayoutChg chg="del">
          <pc:chgData name="Sarah Rudling" userId="c12cba2e-22a2-4a46-a018-1398284557f1" providerId="ADAL" clId="{E33E7946-2452-4C06-ABDC-6E731F4C0E13}" dt="2025-05-05T06:40:27.562" v="167" actId="47"/>
          <pc:sldLayoutMkLst>
            <pc:docMk/>
            <pc:sldMasterMk cId="2466653493" sldId="2147483648"/>
            <pc:sldLayoutMk cId="835139760" sldId="2147483866"/>
          </pc:sldLayoutMkLst>
        </pc:sldLayoutChg>
        <pc:sldLayoutChg chg="del">
          <pc:chgData name="Sarah Rudling" userId="c12cba2e-22a2-4a46-a018-1398284557f1" providerId="ADAL" clId="{E33E7946-2452-4C06-ABDC-6E731F4C0E13}" dt="2025-05-08T03:55:21.105" v="1752" actId="47"/>
          <pc:sldLayoutMkLst>
            <pc:docMk/>
            <pc:sldMasterMk cId="2466653493" sldId="2147483648"/>
            <pc:sldLayoutMk cId="1033741642" sldId="2147483866"/>
          </pc:sldLayoutMkLst>
        </pc:sldLayoutChg>
      </pc:sldMasterChg>
      <pc:sldMasterChg chg="del delSldLayout">
        <pc:chgData name="Sarah Rudling" userId="c12cba2e-22a2-4a46-a018-1398284557f1" providerId="ADAL" clId="{E33E7946-2452-4C06-ABDC-6E731F4C0E13}" dt="2025-05-05T06:24:19.758" v="4" actId="47"/>
        <pc:sldMasterMkLst>
          <pc:docMk/>
          <pc:sldMasterMk cId="934257609" sldId="2147483866"/>
        </pc:sldMasterMkLst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934257609" sldId="2147483866"/>
            <pc:sldLayoutMk cId="1141830182" sldId="2147483867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934257609" sldId="2147483866"/>
            <pc:sldLayoutMk cId="715958997" sldId="2147483868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934257609" sldId="2147483866"/>
            <pc:sldLayoutMk cId="4072009229" sldId="2147483869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934257609" sldId="2147483866"/>
            <pc:sldLayoutMk cId="3836552243" sldId="2147483870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934257609" sldId="2147483866"/>
            <pc:sldLayoutMk cId="834031869" sldId="2147483871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934257609" sldId="2147483866"/>
            <pc:sldLayoutMk cId="2992073174" sldId="2147483872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934257609" sldId="2147483866"/>
            <pc:sldLayoutMk cId="2562249190" sldId="2147483873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934257609" sldId="2147483866"/>
            <pc:sldLayoutMk cId="1238026255" sldId="2147483874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934257609" sldId="2147483866"/>
            <pc:sldLayoutMk cId="2987751977" sldId="2147483875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934257609" sldId="2147483866"/>
            <pc:sldLayoutMk cId="2885986319" sldId="2147483876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934257609" sldId="2147483866"/>
            <pc:sldLayoutMk cId="3595208831" sldId="2147483877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934257609" sldId="2147483866"/>
            <pc:sldLayoutMk cId="411877874" sldId="2147483878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934257609" sldId="2147483866"/>
            <pc:sldLayoutMk cId="458582061" sldId="2147483879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934257609" sldId="2147483866"/>
            <pc:sldLayoutMk cId="4153634776" sldId="2147483880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934257609" sldId="2147483866"/>
            <pc:sldLayoutMk cId="2803544114" sldId="2147483881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934257609" sldId="2147483866"/>
            <pc:sldLayoutMk cId="1826487708" sldId="2147483882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934257609" sldId="2147483866"/>
            <pc:sldLayoutMk cId="1987810054" sldId="2147483883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934257609" sldId="2147483866"/>
            <pc:sldLayoutMk cId="4004484474" sldId="2147483884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934257609" sldId="2147483866"/>
            <pc:sldLayoutMk cId="2255633863" sldId="2147483885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934257609" sldId="2147483866"/>
            <pc:sldLayoutMk cId="2985272586" sldId="2147483886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934257609" sldId="2147483866"/>
            <pc:sldLayoutMk cId="3986614718" sldId="2147483887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934257609" sldId="2147483866"/>
            <pc:sldLayoutMk cId="350998244" sldId="2147483888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934257609" sldId="2147483866"/>
            <pc:sldLayoutMk cId="423604342" sldId="2147483889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934257609" sldId="2147483866"/>
            <pc:sldLayoutMk cId="1883916702" sldId="2147483890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934257609" sldId="2147483866"/>
            <pc:sldLayoutMk cId="1105992878" sldId="2147483891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934257609" sldId="2147483866"/>
            <pc:sldLayoutMk cId="3199515216" sldId="2147483892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934257609" sldId="2147483866"/>
            <pc:sldLayoutMk cId="1708592318" sldId="2147483893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934257609" sldId="2147483866"/>
            <pc:sldLayoutMk cId="604245145" sldId="2147483894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934257609" sldId="2147483866"/>
            <pc:sldLayoutMk cId="4167254728" sldId="2147483895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934257609" sldId="2147483866"/>
            <pc:sldLayoutMk cId="3288502160" sldId="2147483896"/>
          </pc:sldLayoutMkLst>
        </pc:sldLayoutChg>
      </pc:sldMasterChg>
      <pc:sldMasterChg chg="del delSldLayout">
        <pc:chgData name="Sarah Rudling" userId="c12cba2e-22a2-4a46-a018-1398284557f1" providerId="ADAL" clId="{E33E7946-2452-4C06-ABDC-6E731F4C0E13}" dt="2025-05-05T06:24:19.758" v="4" actId="47"/>
        <pc:sldMasterMkLst>
          <pc:docMk/>
          <pc:sldMasterMk cId="2977520552" sldId="2147483897"/>
        </pc:sldMasterMkLst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2977520552" sldId="2147483897"/>
            <pc:sldLayoutMk cId="3242900123" sldId="2147483898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2977520552" sldId="2147483897"/>
            <pc:sldLayoutMk cId="3896560827" sldId="2147483899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2977520552" sldId="2147483897"/>
            <pc:sldLayoutMk cId="3486589251" sldId="2147483900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2977520552" sldId="2147483897"/>
            <pc:sldLayoutMk cId="3326350939" sldId="2147483901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2977520552" sldId="2147483897"/>
            <pc:sldLayoutMk cId="2203777496" sldId="2147483902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2977520552" sldId="2147483897"/>
            <pc:sldLayoutMk cId="2370893582" sldId="2147483903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2977520552" sldId="2147483897"/>
            <pc:sldLayoutMk cId="1861569141" sldId="2147483904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2977520552" sldId="2147483897"/>
            <pc:sldLayoutMk cId="339798440" sldId="2147483905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2977520552" sldId="2147483897"/>
            <pc:sldLayoutMk cId="1984530604" sldId="2147483906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2977520552" sldId="2147483897"/>
            <pc:sldLayoutMk cId="425204895" sldId="2147483907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2977520552" sldId="2147483897"/>
            <pc:sldLayoutMk cId="1092117008" sldId="2147483908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2977520552" sldId="2147483897"/>
            <pc:sldLayoutMk cId="3525524196" sldId="2147483909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2977520552" sldId="2147483897"/>
            <pc:sldLayoutMk cId="1482657215" sldId="2147483910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2977520552" sldId="2147483897"/>
            <pc:sldLayoutMk cId="4252507666" sldId="2147483911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2977520552" sldId="2147483897"/>
            <pc:sldLayoutMk cId="3018324288" sldId="2147483912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2977520552" sldId="2147483897"/>
            <pc:sldLayoutMk cId="2431114095" sldId="2147483913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2977520552" sldId="2147483897"/>
            <pc:sldLayoutMk cId="2729540579" sldId="2147483914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2977520552" sldId="2147483897"/>
            <pc:sldLayoutMk cId="105474391" sldId="2147483915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2977520552" sldId="2147483897"/>
            <pc:sldLayoutMk cId="2729550177" sldId="2147483916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2977520552" sldId="2147483897"/>
            <pc:sldLayoutMk cId="3773187869" sldId="2147483917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2977520552" sldId="2147483897"/>
            <pc:sldLayoutMk cId="4127894810" sldId="2147483918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2977520552" sldId="2147483897"/>
            <pc:sldLayoutMk cId="4256707690" sldId="2147483919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2977520552" sldId="2147483897"/>
            <pc:sldLayoutMk cId="637011607" sldId="2147483920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2977520552" sldId="2147483897"/>
            <pc:sldLayoutMk cId="4134303617" sldId="2147483921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2977520552" sldId="2147483897"/>
            <pc:sldLayoutMk cId="1110475705" sldId="2147483922"/>
          </pc:sldLayoutMkLst>
        </pc:sldLayoutChg>
        <pc:sldLayoutChg chg="del">
          <pc:chgData name="Sarah Rudling" userId="c12cba2e-22a2-4a46-a018-1398284557f1" providerId="ADAL" clId="{E33E7946-2452-4C06-ABDC-6E731F4C0E13}" dt="2025-05-05T06:24:19.758" v="4" actId="47"/>
          <pc:sldLayoutMkLst>
            <pc:docMk/>
            <pc:sldMasterMk cId="2977520552" sldId="2147483897"/>
            <pc:sldLayoutMk cId="4022726802" sldId="2147483923"/>
          </pc:sldLayoutMkLst>
        </pc:sldLayoutChg>
      </pc:sldMasterChg>
    </pc:docChg>
  </pc:docChgLst>
  <pc:docChgLst>
    <pc:chgData name="Sarah Rudling" userId="c12cba2e-22a2-4a46-a018-1398284557f1" providerId="ADAL" clId="{24DA6805-90C3-45A2-9A73-DB62E1216A15}"/>
    <pc:docChg chg="custSel modSld">
      <pc:chgData name="Sarah Rudling" userId="c12cba2e-22a2-4a46-a018-1398284557f1" providerId="ADAL" clId="{24DA6805-90C3-45A2-9A73-DB62E1216A15}" dt="2025-06-25T07:39:56.027" v="368" actId="20577"/>
      <pc:docMkLst>
        <pc:docMk/>
      </pc:docMkLst>
      <pc:sldChg chg="modSp mod">
        <pc:chgData name="Sarah Rudling" userId="c12cba2e-22a2-4a46-a018-1398284557f1" providerId="ADAL" clId="{24DA6805-90C3-45A2-9A73-DB62E1216A15}" dt="2025-06-25T07:39:56.027" v="368" actId="20577"/>
        <pc:sldMkLst>
          <pc:docMk/>
          <pc:sldMk cId="1036051660" sldId="4041"/>
        </pc:sldMkLst>
        <pc:graphicFrameChg chg="mod modGraphic">
          <ac:chgData name="Sarah Rudling" userId="c12cba2e-22a2-4a46-a018-1398284557f1" providerId="ADAL" clId="{24DA6805-90C3-45A2-9A73-DB62E1216A15}" dt="2025-06-25T07:39:56.027" v="368" actId="20577"/>
          <ac:graphicFrameMkLst>
            <pc:docMk/>
            <pc:sldMk cId="1036051660" sldId="4041"/>
            <ac:graphicFrameMk id="3" creationId="{A249AE1F-F3F6-C1A4-F0EA-ABA31FA9489D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884004-6909-1840-A168-A3E2291A73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19D0FB-7E5E-8945-8E19-0A06DB7409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0AA2CFB-EAFB-2D48-8C61-0D8AB82F4D23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25B6B-CA55-914B-ACC0-1ABCC0F671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BDA40F-1870-024A-8FCA-ADC76614FD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5153FA2-C6C1-B74C-A0A6-3723BCB30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71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4D0469F-631F-5C41-937A-0294EF440A18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39C1EDD-1236-3645-BF27-2A450BDC5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6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C1EDD-1236-3645-BF27-2A450BDC57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61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Log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CB4A29C-A300-ADE1-FFC1-9BCCA8244DD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63526" y="549277"/>
            <a:ext cx="11377613" cy="5184775"/>
          </a:xfrm>
          <a:custGeom>
            <a:avLst/>
            <a:gdLst>
              <a:gd name="connsiteX0" fmla="*/ 0 w 11377613"/>
              <a:gd name="connsiteY0" fmla="*/ 0 h 5184775"/>
              <a:gd name="connsiteX1" fmla="*/ 11377613 w 11377613"/>
              <a:gd name="connsiteY1" fmla="*/ 0 h 5184775"/>
              <a:gd name="connsiteX2" fmla="*/ 11377613 w 11377613"/>
              <a:gd name="connsiteY2" fmla="*/ 4519875 h 5184775"/>
              <a:gd name="connsiteX3" fmla="*/ 8945245 w 11377613"/>
              <a:gd name="connsiteY3" fmla="*/ 4519875 h 5184775"/>
              <a:gd name="connsiteX4" fmla="*/ 8945245 w 11377613"/>
              <a:gd name="connsiteY4" fmla="*/ 5184775 h 5184775"/>
              <a:gd name="connsiteX5" fmla="*/ 0 w 11377613"/>
              <a:gd name="connsiteY5" fmla="*/ 5184775 h 51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77613" h="5184775">
                <a:moveTo>
                  <a:pt x="0" y="0"/>
                </a:moveTo>
                <a:lnTo>
                  <a:pt x="11377613" y="0"/>
                </a:lnTo>
                <a:lnTo>
                  <a:pt x="11377613" y="4519875"/>
                </a:lnTo>
                <a:lnTo>
                  <a:pt x="8945245" y="4519875"/>
                </a:lnTo>
                <a:lnTo>
                  <a:pt x="8945245" y="5184775"/>
                </a:lnTo>
                <a:lnTo>
                  <a:pt x="0" y="518477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598E1-5E62-8249-ACFC-AF934FCA28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3526" y="1559807"/>
            <a:ext cx="6930229" cy="1089316"/>
          </a:xfrm>
          <a:solidFill>
            <a:schemeClr val="accent1"/>
          </a:solidFill>
        </p:spPr>
        <p:txBody>
          <a:bodyPr lIns="251999" tIns="288000" rIns="251999" bIns="36000">
            <a:noAutofit/>
          </a:bodyPr>
          <a:lstStyle>
            <a:lvl1pPr marL="0" indent="0" algn="l">
              <a:lnSpc>
                <a:spcPct val="70000"/>
              </a:lnSpc>
              <a:buNone/>
              <a:defRPr sz="5400" b="0" i="0">
                <a:solidFill>
                  <a:schemeClr val="bg1"/>
                </a:solidFill>
                <a:latin typeface="Palatino Linotype" panose="02040502050505030304" pitchFamily="18" charset="0"/>
                <a:ea typeface="Palatino" pitchFamily="2" charset="77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/>
              <a:t>First line of headline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4C6D18-A029-3E43-AEAA-D26A48E335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35638" y="6191643"/>
            <a:ext cx="3483519" cy="320919"/>
          </a:xfrm>
          <a:noFill/>
        </p:spPr>
        <p:txBody>
          <a:bodyPr lIns="0">
            <a:no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/>
              <a:t>Day / Month / Year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09D3F1C-1865-7149-A891-ABA9140EA3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62" y="6182429"/>
            <a:ext cx="4897439" cy="307273"/>
          </a:xfrm>
          <a:noFill/>
        </p:spPr>
        <p:txBody>
          <a:bodyPr lIns="0">
            <a:no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/>
              <a:t>Name / Department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467AC33-0EA2-50C8-334A-ED97628EA8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3526" y="2507812"/>
            <a:ext cx="5713321" cy="1212887"/>
          </a:xfrm>
          <a:solidFill>
            <a:schemeClr val="accent1"/>
          </a:solidFill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Palatino Linotype" panose="02040502050505030304" pitchFamily="18" charset="0"/>
                <a:ea typeface="Palatino" pitchFamily="2" charset="77"/>
              </a:defRPr>
            </a:lvl1pPr>
          </a:lstStyle>
          <a:p>
            <a:pPr lvl="0"/>
            <a:r>
              <a:rPr lang="en-GB"/>
              <a:t>Second headline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3EAE8F-9B17-01F8-97AB-19025438CA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22942" y="5445127"/>
            <a:ext cx="2124751" cy="69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4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 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7B21B52-5E7E-83A1-4996-54586100CC7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48301" y="549277"/>
            <a:ext cx="6192839" cy="5184775"/>
          </a:xfrm>
          <a:custGeom>
            <a:avLst/>
            <a:gdLst>
              <a:gd name="connsiteX0" fmla="*/ 0 w 6192838"/>
              <a:gd name="connsiteY0" fmla="*/ 0 h 5184775"/>
              <a:gd name="connsiteX1" fmla="*/ 3760470 w 6192838"/>
              <a:gd name="connsiteY1" fmla="*/ 0 h 5184775"/>
              <a:gd name="connsiteX2" fmla="*/ 3760470 w 6192838"/>
              <a:gd name="connsiteY2" fmla="*/ 1042988 h 5184775"/>
              <a:gd name="connsiteX3" fmla="*/ 6192838 w 6192838"/>
              <a:gd name="connsiteY3" fmla="*/ 1042988 h 5184775"/>
              <a:gd name="connsiteX4" fmla="*/ 6192838 w 6192838"/>
              <a:gd name="connsiteY4" fmla="*/ 5184775 h 5184775"/>
              <a:gd name="connsiteX5" fmla="*/ 0 w 6192838"/>
              <a:gd name="connsiteY5" fmla="*/ 5184775 h 51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2838" h="5184775">
                <a:moveTo>
                  <a:pt x="0" y="0"/>
                </a:moveTo>
                <a:lnTo>
                  <a:pt x="3760470" y="0"/>
                </a:lnTo>
                <a:lnTo>
                  <a:pt x="3760470" y="1042988"/>
                </a:lnTo>
                <a:lnTo>
                  <a:pt x="6192838" y="1042988"/>
                </a:lnTo>
                <a:lnTo>
                  <a:pt x="6192838" y="5184775"/>
                </a:lnTo>
                <a:lnTo>
                  <a:pt x="0" y="518477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119262-AECA-9F48-9D32-F33BB6722F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3505" y="2349500"/>
            <a:ext cx="4778555" cy="4140200"/>
          </a:xfrm>
        </p:spPr>
        <p:txBody>
          <a:bodyPr lIns="288000" tIns="216000" rIns="288000" numCol="1" spcCol="252000">
            <a:noAutofit/>
          </a:bodyPr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Nam sed </a:t>
            </a:r>
            <a:r>
              <a:rPr lang="en-US" err="1"/>
              <a:t>sollicitudin</a:t>
            </a:r>
            <a:r>
              <a:rPr lang="en-US"/>
              <a:t> ipsum. Donec </a:t>
            </a:r>
            <a:r>
              <a:rPr lang="en-US" err="1"/>
              <a:t>egestas</a:t>
            </a:r>
            <a:r>
              <a:rPr lang="en-US"/>
              <a:t> eros non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auctor. </a:t>
            </a:r>
            <a:r>
              <a:rPr lang="en-US" err="1"/>
              <a:t>Mauris</a:t>
            </a:r>
            <a:r>
              <a:rPr lang="en-US"/>
              <a:t> vestibulum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  <a:p>
            <a:pPr lvl="0"/>
            <a:r>
              <a:rPr lang="en-US" err="1"/>
              <a:t>Fusce</a:t>
            </a:r>
            <a:r>
              <a:rPr lang="en-US"/>
              <a:t> tempus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turpis</a:t>
            </a:r>
            <a:r>
              <a:rPr lang="en-US"/>
              <a:t> convallis </a:t>
            </a:r>
            <a:r>
              <a:rPr lang="en-US" err="1"/>
              <a:t>dignissim</a:t>
            </a:r>
            <a:r>
              <a:rPr lang="en-US"/>
              <a:t>. Proin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at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Duis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ex </a:t>
            </a:r>
            <a:r>
              <a:rPr lang="en-US" err="1"/>
              <a:t>vehicula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</a:p>
          <a:p>
            <a:pPr lvl="0"/>
            <a:r>
              <a:rPr lang="en-US"/>
              <a:t>Donec </a:t>
            </a:r>
            <a:r>
              <a:rPr lang="en-US" err="1"/>
              <a:t>mollis</a:t>
            </a:r>
            <a:r>
              <a:rPr lang="en-US"/>
              <a:t> ligula sed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convallis lorem vel </a:t>
            </a:r>
            <a:r>
              <a:rPr lang="en-US" err="1"/>
              <a:t>malesuada</a:t>
            </a:r>
            <a:r>
              <a:rPr lang="en-US"/>
              <a:t> vestibulum.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91A56-68D9-0FEC-45CA-F3D97630A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22942" y="549276"/>
            <a:ext cx="2124751" cy="69579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1D95DD-A56D-84B5-2F56-2997185C8F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3526" y="260352"/>
            <a:ext cx="5184775" cy="1331913"/>
          </a:xfrm>
          <a:solidFill>
            <a:schemeClr val="bg1"/>
          </a:solidFill>
        </p:spPr>
        <p:txBody>
          <a:bodyPr lIns="288000" tIns="216000" rIns="251999" bIns="251999" anchor="t">
            <a:noAutofit/>
          </a:bodyPr>
          <a:lstStyle>
            <a:lvl1pPr algn="l">
              <a:defRPr sz="5400" b="0" i="0">
                <a:solidFill>
                  <a:schemeClr val="accent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GB"/>
              <a:t>Lorem ipsum</a:t>
            </a:r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EEF6E01-10F4-2214-4A8C-CFC654F8738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897937" y="6208397"/>
            <a:ext cx="2743200" cy="365125"/>
          </a:xfrm>
        </p:spPr>
        <p:txBody>
          <a:bodyPr anchor="b" anchorCtr="0"/>
          <a:lstStyle/>
          <a:p>
            <a:pPr>
              <a:defRPr/>
            </a:pPr>
            <a:fld id="{B099420A-AB6D-9F48-90BA-0FEF9014BA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4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 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8E35742-468F-3982-C704-1A6D528543A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50865" y="549274"/>
            <a:ext cx="5184775" cy="5940425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598E1-5E62-8249-ACFC-AF934FCA28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48301" y="1609578"/>
            <a:ext cx="6443663" cy="3079898"/>
          </a:xfrm>
        </p:spPr>
        <p:txBody>
          <a:bodyPr lIns="288000" tIns="216000" rIns="288000" bIns="216000">
            <a:noAutofit/>
          </a:bodyPr>
          <a:lstStyle>
            <a:lvl1pPr marL="342882" marR="0" indent="-342882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Century Gothic" panose="020B0502020202020204" pitchFamily="34" charset="0"/>
                <a:ea typeface="Palatino" pitchFamily="2" charset="77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Nam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sollicitudin</a:t>
            </a:r>
            <a:r>
              <a:rPr lang="en-GB"/>
              <a:t> ipsum. Donec </a:t>
            </a:r>
            <a:r>
              <a:rPr lang="en-GB" err="1"/>
              <a:t>egestas</a:t>
            </a:r>
            <a:r>
              <a:rPr lang="en-GB"/>
              <a:t> eros non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varius</a:t>
            </a:r>
            <a:r>
              <a:rPr lang="en-GB"/>
              <a:t> auctor. </a:t>
            </a:r>
          </a:p>
          <a:p>
            <a:r>
              <a:rPr lang="en-GB"/>
              <a:t>Nam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sollicitudin</a:t>
            </a:r>
            <a:r>
              <a:rPr lang="en-GB"/>
              <a:t> ipsum. Donec </a:t>
            </a:r>
            <a:r>
              <a:rPr lang="en-GB" err="1"/>
              <a:t>egestas</a:t>
            </a:r>
            <a:r>
              <a:rPr lang="en-GB"/>
              <a:t> eros non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varius</a:t>
            </a:r>
            <a:r>
              <a:rPr lang="en-GB"/>
              <a:t> auctor. </a:t>
            </a:r>
          </a:p>
          <a:p>
            <a:pPr marL="342882" marR="0" lvl="0" indent="-342882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/>
              <a:t>Donec </a:t>
            </a:r>
            <a:r>
              <a:rPr lang="en-GB" err="1"/>
              <a:t>egestas</a:t>
            </a:r>
            <a:r>
              <a:rPr lang="en-GB"/>
              <a:t> eros non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varius</a:t>
            </a:r>
            <a:r>
              <a:rPr lang="en-GB"/>
              <a:t> auctor.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2BB783-6843-984E-DBA9-A2B4326998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48302" y="260352"/>
            <a:ext cx="6443663" cy="1331913"/>
          </a:xfrm>
          <a:solidFill>
            <a:schemeClr val="bg1"/>
          </a:solidFill>
        </p:spPr>
        <p:txBody>
          <a:bodyPr lIns="288000" tIns="216000" rIns="251999" bIns="251999" anchor="t">
            <a:noAutofit/>
          </a:bodyPr>
          <a:lstStyle>
            <a:lvl1pPr algn="l">
              <a:defRPr sz="5400" b="0" i="0">
                <a:solidFill>
                  <a:schemeClr val="accent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GB"/>
              <a:t>Lorem ipsum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CF9455-ED98-E6DC-36B3-EE6F092A037A}"/>
              </a:ext>
            </a:extLst>
          </p:cNvPr>
          <p:cNvSpPr/>
          <p:nvPr userDrawn="1"/>
        </p:nvSpPr>
        <p:spPr>
          <a:xfrm>
            <a:off x="9208770" y="5069150"/>
            <a:ext cx="2983231" cy="178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13FFFA-5A84-3863-2D5E-2F171490D3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22942" y="5445127"/>
            <a:ext cx="2124751" cy="69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21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Content - Log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4BB62DF-2696-034C-81FF-4167B25DB2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4" y="2115819"/>
            <a:ext cx="5428005" cy="2336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23" name="Content Placeholder 13">
            <a:extLst>
              <a:ext uri="{FF2B5EF4-FFF2-40B4-BE49-F238E27FC236}">
                <a16:creationId xmlns:a16="http://schemas.microsoft.com/office/drawing/2014/main" id="{76E112F9-D920-244F-996E-6F22BC8341E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50865" y="2600325"/>
            <a:ext cx="5184775" cy="3133725"/>
          </a:xfrm>
        </p:spPr>
        <p:txBody>
          <a:bodyPr lIns="0" tIns="0" rIns="0" bIns="0"/>
          <a:lstStyle>
            <a:lvl2pPr marL="266687" indent="-133343">
              <a:buFont typeface="System Font Regular"/>
              <a:buChar char="–"/>
              <a:defRPr/>
            </a:lvl2pPr>
            <a:lvl3pPr marL="400031" indent="-133343">
              <a:buFont typeface="Arial" panose="020B0604020202020204" pitchFamily="34" charset="0"/>
              <a:buChar char="•"/>
              <a:defRPr/>
            </a:lvl3pPr>
            <a:lvl4pPr marL="533373" indent="-133343">
              <a:buFont typeface="System Font Regular"/>
              <a:buChar char="–"/>
              <a:defRPr/>
            </a:lvl4pPr>
            <a:lvl5pPr marL="666718" indent="-13334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748901A-5E86-6747-A98F-6B189D1875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1288" y="2115819"/>
            <a:ext cx="5428005" cy="2336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9D99F91-4DD3-6B44-8F1C-6B6C3642A89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1289" y="2600325"/>
            <a:ext cx="5149851" cy="3133725"/>
          </a:xfrm>
        </p:spPr>
        <p:txBody>
          <a:bodyPr lIns="0" tIns="0" rIns="0" bIns="0"/>
          <a:lstStyle>
            <a:lvl2pPr marL="266687" indent="-133343">
              <a:buFont typeface="System Font Regular"/>
              <a:buChar char="–"/>
              <a:defRPr/>
            </a:lvl2pPr>
            <a:lvl3pPr marL="400031" indent="-133343">
              <a:buFont typeface="Arial" panose="020B0604020202020204" pitchFamily="34" charset="0"/>
              <a:buChar char="•"/>
              <a:defRPr/>
            </a:lvl3pPr>
            <a:lvl4pPr marL="533373" indent="-133343">
              <a:buFont typeface="System Font Regular"/>
              <a:buChar char="–"/>
              <a:defRPr/>
            </a:lvl4pPr>
            <a:lvl5pPr marL="666718" indent="-13334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DA078D6-8512-AA42-31F0-83BB6C77EB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3525" y="260352"/>
            <a:ext cx="7542331" cy="1331913"/>
          </a:xfrm>
          <a:solidFill>
            <a:schemeClr val="bg1"/>
          </a:solidFill>
        </p:spPr>
        <p:txBody>
          <a:bodyPr lIns="288000" tIns="216000" rIns="251999" bIns="251999" anchor="t">
            <a:noAutofit/>
          </a:bodyPr>
          <a:lstStyle>
            <a:lvl1pPr algn="l">
              <a:defRPr sz="5400" b="0" i="0">
                <a:solidFill>
                  <a:schemeClr val="accent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GB"/>
              <a:t>Lorem ipsum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D19EF6-06B0-1782-2017-B089564FE5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22942" y="549276"/>
            <a:ext cx="2124751" cy="695791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BCBA1C9-8C2A-7614-04B1-AB49E3A9665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897937" y="6208397"/>
            <a:ext cx="2743200" cy="365125"/>
          </a:xfrm>
        </p:spPr>
        <p:txBody>
          <a:bodyPr anchor="b" anchorCtr="0"/>
          <a:lstStyle/>
          <a:p>
            <a:pPr>
              <a:defRPr/>
            </a:pPr>
            <a:fld id="{B099420A-AB6D-9F48-90BA-0FEF9014BA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74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Graph /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4FB354-4599-7BEE-E805-FFC71F1745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22942" y="549276"/>
            <a:ext cx="2124751" cy="695791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A8455A-7977-1B40-143F-B77C87C21C5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63526" y="2349500"/>
            <a:ext cx="11628439" cy="3384550"/>
          </a:xfrm>
        </p:spPr>
        <p:txBody>
          <a:bodyPr lIns="288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1DAFAAC-29D0-B261-6E60-36D41875C9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3525" y="260352"/>
            <a:ext cx="7542331" cy="1331913"/>
          </a:xfrm>
          <a:solidFill>
            <a:schemeClr val="bg1"/>
          </a:solidFill>
        </p:spPr>
        <p:txBody>
          <a:bodyPr lIns="288000" tIns="216000" rIns="251999" bIns="251999" anchor="t">
            <a:noAutofit/>
          </a:bodyPr>
          <a:lstStyle>
            <a:lvl1pPr algn="l">
              <a:defRPr sz="5400" b="0" i="0">
                <a:solidFill>
                  <a:schemeClr val="accent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GB"/>
              <a:t>Lorem ipsum</a:t>
            </a:r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3654EB1-890F-0590-CBBD-515F429D6FB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897937" y="6208397"/>
            <a:ext cx="2743200" cy="365125"/>
          </a:xfrm>
        </p:spPr>
        <p:txBody>
          <a:bodyPr anchor="b" anchorCtr="0"/>
          <a:lstStyle/>
          <a:p>
            <a:pPr>
              <a:defRPr/>
            </a:pPr>
            <a:fld id="{B099420A-AB6D-9F48-90BA-0FEF9014BA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06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 Content - Log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4BB62DF-2696-034C-81FF-4167B25DB2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9" y="2605605"/>
            <a:ext cx="3852863" cy="2336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23" name="Content Placeholder 13">
            <a:extLst>
              <a:ext uri="{FF2B5EF4-FFF2-40B4-BE49-F238E27FC236}">
                <a16:creationId xmlns:a16="http://schemas.microsoft.com/office/drawing/2014/main" id="{76E112F9-D920-244F-996E-6F22BC8341E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595439" y="3090112"/>
            <a:ext cx="4140200" cy="1882722"/>
          </a:xfrm>
          <a:noFill/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66687" indent="-133343">
              <a:buFont typeface="System Font Regular"/>
              <a:buChar char="–"/>
              <a:defRPr/>
            </a:lvl2pPr>
            <a:lvl3pPr marL="400031" indent="-133343">
              <a:buFont typeface="Arial" panose="020B0604020202020204" pitchFamily="34" charset="0"/>
              <a:buChar char="•"/>
              <a:defRPr/>
            </a:lvl3pPr>
            <a:lvl4pPr marL="533373" indent="-133343">
              <a:buFont typeface="System Font Regular"/>
              <a:buChar char="–"/>
              <a:defRPr/>
            </a:lvl4pPr>
            <a:lvl5pPr marL="666718" indent="-13334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748901A-5E86-6747-A98F-6B189D1875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1289" y="2605605"/>
            <a:ext cx="4141787" cy="2336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9D99F91-4DD3-6B44-8F1C-6B6C3642A89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1289" y="3090112"/>
            <a:ext cx="4140200" cy="1882722"/>
          </a:xfrm>
          <a:noFill/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66687" indent="-133343">
              <a:buFont typeface="System Font Regular"/>
              <a:buChar char="–"/>
              <a:defRPr/>
            </a:lvl2pPr>
            <a:lvl3pPr marL="400031" indent="-133343">
              <a:buFont typeface="Arial" panose="020B0604020202020204" pitchFamily="34" charset="0"/>
              <a:buChar char="•"/>
              <a:defRPr/>
            </a:lvl3pPr>
            <a:lvl4pPr marL="533373" indent="-133343">
              <a:buFont typeface="System Font Regular"/>
              <a:buChar char="–"/>
              <a:defRPr/>
            </a:lvl4pPr>
            <a:lvl5pPr marL="666718" indent="-13334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0D852D6-0D6A-D429-90D2-C01AD47D9E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6979" y="1008710"/>
            <a:ext cx="7515872" cy="1107108"/>
          </a:xfrm>
          <a:noFill/>
        </p:spPr>
        <p:txBody>
          <a:bodyPr lIns="251999" tIns="216000" rIns="251999" bIns="251999" anchor="t">
            <a:noAutofit/>
          </a:bodyPr>
          <a:lstStyle>
            <a:lvl1pPr algn="l">
              <a:defRPr sz="5400" b="0" i="0">
                <a:solidFill>
                  <a:schemeClr val="accent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GB"/>
              <a:t>Lorem ipsum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F78806-C8E2-2DF7-2567-9371AEE8B5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22942" y="5445127"/>
            <a:ext cx="2124751" cy="695791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CC7595-E6B1-B89D-9A8E-E051E3D8CD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550863" y="6210002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B099420A-AB6D-9F48-90BA-0FEF9014BA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62146F-11FD-3F48-FE64-A555BA48B8E3}"/>
              </a:ext>
            </a:extLst>
          </p:cNvPr>
          <p:cNvSpPr/>
          <p:nvPr userDrawn="1"/>
        </p:nvSpPr>
        <p:spPr>
          <a:xfrm>
            <a:off x="0" y="2"/>
            <a:ext cx="2602707" cy="1443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92C47B-A81D-C01C-CF9A-2F716FDF4C57}"/>
              </a:ext>
            </a:extLst>
          </p:cNvPr>
          <p:cNvSpPr/>
          <p:nvPr userDrawn="1"/>
        </p:nvSpPr>
        <p:spPr>
          <a:xfrm>
            <a:off x="1" y="0"/>
            <a:ext cx="160423" cy="7437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82846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Log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72D10B-F3F0-944A-2BC1-1D87AC7798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766" t="12005" r="18"/>
          <a:stretch/>
        </p:blipFill>
        <p:spPr>
          <a:xfrm>
            <a:off x="312516" y="335667"/>
            <a:ext cx="8853061" cy="60236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19DF0B-12DE-0EC0-6464-8313D31E48DD}"/>
              </a:ext>
            </a:extLst>
          </p:cNvPr>
          <p:cNvSpPr/>
          <p:nvPr userDrawn="1"/>
        </p:nvSpPr>
        <p:spPr>
          <a:xfrm>
            <a:off x="5653535" y="3593560"/>
            <a:ext cx="3512043" cy="2765807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5F5E19-5A73-D7A7-0486-9450C93104FF}"/>
              </a:ext>
            </a:extLst>
          </p:cNvPr>
          <p:cNvSpPr/>
          <p:nvPr userDrawn="1"/>
        </p:nvSpPr>
        <p:spPr>
          <a:xfrm>
            <a:off x="9477365" y="0"/>
            <a:ext cx="2714635" cy="1384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4881F5-A5DE-8A4C-507A-F4493E4FAE10}"/>
              </a:ext>
            </a:extLst>
          </p:cNvPr>
          <p:cNvSpPr/>
          <p:nvPr userDrawn="1"/>
        </p:nvSpPr>
        <p:spPr>
          <a:xfrm>
            <a:off x="5957208" y="3892541"/>
            <a:ext cx="6234792" cy="2965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B30F58-5BEE-BEAE-BBCD-BF2FAF7152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1472" y="97735"/>
            <a:ext cx="2714635" cy="11891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B27EB9-E791-849D-BF28-5E1B57711E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383011" y="4362825"/>
            <a:ext cx="5297360" cy="229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89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E143FC8-A8DA-9244-81EE-2AB9F172C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3835" y="5761038"/>
            <a:ext cx="2353733" cy="584200"/>
          </a:xfrm>
          <a:prstGeom prst="rect">
            <a:avLst/>
          </a:prstGeom>
        </p:spPr>
      </p:pic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D4345681-D273-E84E-A5F0-1D2D18E6AA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6551" y="4"/>
            <a:ext cx="11855449" cy="515778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B02E34A3-1CDD-6B47-A1EF-A686E3D373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4221165"/>
            <a:ext cx="9023351" cy="2636837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285E5966-A6FC-124E-BCF9-6BCBEB35F2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5400000">
            <a:off x="8723038" y="4521478"/>
            <a:ext cx="936625" cy="335999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E8E36771-F011-1243-8721-DBEA072D89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5400000">
            <a:off x="6761359" y="1875172"/>
            <a:ext cx="251999" cy="4943981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C10662C-92DC-7D45-8183-C2CB3F8372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0983" y="4546686"/>
            <a:ext cx="8402595" cy="2311314"/>
          </a:xfrm>
          <a:noFill/>
        </p:spPr>
        <p:txBody>
          <a:bodyPr lIns="251999" tIns="180000" rIns="251999" bIns="180000" anchor="t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Lorem ipsum</a:t>
            </a:r>
            <a:br>
              <a:rPr lang="en-GB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5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D03B-B0DB-E742-8753-5980F4B393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260353"/>
            <a:ext cx="9025467" cy="609599"/>
          </a:xfrm>
          <a:noFill/>
        </p:spPr>
        <p:txBody>
          <a:bodyPr lIns="251999" tIns="0" rIns="251999" bIns="0" anchor="ctr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Lorem ipsum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92C820-8C22-5549-90AD-337EB732D582}"/>
              </a:ext>
            </a:extLst>
          </p:cNvPr>
          <p:cNvSpPr/>
          <p:nvPr userDrawn="1"/>
        </p:nvSpPr>
        <p:spPr>
          <a:xfrm>
            <a:off x="9159876" y="1533525"/>
            <a:ext cx="3032125" cy="408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C341E-ABB9-7643-9FD5-2FEC7B85F97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B099420A-AB6D-9F48-90BA-0FEF9014BA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EFA41F6-68C9-DF40-9F89-A5C792CA74E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4435" y="2097091"/>
            <a:ext cx="11523133" cy="3997551"/>
          </a:xfrm>
        </p:spPr>
        <p:txBody>
          <a:bodyPr lIns="0" tIns="0" rIns="0" bIns="0"/>
          <a:lstStyle>
            <a:lvl2pPr marL="266700" indent="-133350">
              <a:buFont typeface="System Font Regular"/>
              <a:buChar char="–"/>
              <a:defRPr/>
            </a:lvl2pPr>
            <a:lvl3pPr marL="400050" indent="-133350">
              <a:buFont typeface="Arial" panose="020B0604020202020204" pitchFamily="34" charset="0"/>
              <a:buChar char="•"/>
              <a:defRPr/>
            </a:lvl3pPr>
            <a:lvl4pPr marL="533400" indent="-133350">
              <a:buFont typeface="System Font Regular"/>
              <a:buChar char="–"/>
              <a:defRPr/>
            </a:lvl4pPr>
            <a:lvl5pPr marL="666750" indent="-1333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2FE3512-5E25-D841-9AC1-BD44C3F96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187" y="1464946"/>
            <a:ext cx="11535381" cy="2336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en-US"/>
              <a:t>Subheading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C5BC8E-F3E8-914B-9677-6E014E1E4D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3835" y="260350"/>
            <a:ext cx="2353733" cy="584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855D40-83AF-E641-9614-C83F8A48D3E4}"/>
              </a:ext>
            </a:extLst>
          </p:cNvPr>
          <p:cNvSpPr/>
          <p:nvPr userDrawn="1"/>
        </p:nvSpPr>
        <p:spPr>
          <a:xfrm>
            <a:off x="0" y="1056640"/>
            <a:ext cx="12192000" cy="13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30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Placeholder 19">
            <a:extLst>
              <a:ext uri="{FF2B5EF4-FFF2-40B4-BE49-F238E27FC236}">
                <a16:creationId xmlns:a16="http://schemas.microsoft.com/office/drawing/2014/main" id="{A6603A1D-4226-FF43-B495-F0755A8B99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28" r="19028"/>
          <a:stretch>
            <a:fillRect/>
          </a:stretch>
        </p:blipFill>
        <p:spPr>
          <a:xfrm>
            <a:off x="-49696" y="0"/>
            <a:ext cx="5664199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49F99C-8478-B54C-A2E3-A06A288574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3835" y="260350"/>
            <a:ext cx="2353733" cy="584200"/>
          </a:xfrm>
          <a:prstGeom prst="rect">
            <a:avLst/>
          </a:prstGeom>
        </p:spPr>
      </p:pic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1E2EC0DF-7213-124D-B743-E7CE511836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9696" y="0"/>
            <a:ext cx="5664199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B00FE97F-999E-AF43-AABB-B3793D1BF7F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78828" y="948602"/>
            <a:ext cx="1536691" cy="590940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D5BB0517-8831-F142-B72C-BDD1643E36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34633" y="1471498"/>
            <a:ext cx="6373625" cy="1289052"/>
          </a:xfrm>
          <a:prstGeom prst="rect">
            <a:avLst/>
          </a:prstGeom>
          <a:noFill/>
        </p:spPr>
        <p:txBody>
          <a:bodyPr lIns="251999" tIns="180000" rIns="251999" bIns="180000" anchor="t">
            <a:noAutofit/>
          </a:bodyPr>
          <a:lstStyle>
            <a:lvl1pPr algn="l">
              <a:defRPr sz="405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Lorem ipsum</a:t>
            </a:r>
            <a:endParaRPr lang="en-US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871DDA4C-B425-FA4A-B35A-C41675051C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8967" y="3039651"/>
            <a:ext cx="5969752" cy="2679054"/>
          </a:xfrm>
        </p:spPr>
        <p:txBody>
          <a:bodyPr lIns="251999" tIns="216000" rIns="251999" bIns="216000">
            <a:noAutofit/>
          </a:bodyPr>
          <a:lstStyle>
            <a:lvl1pPr marL="257175" marR="0" indent="-257175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350" b="0" i="0">
                <a:solidFill>
                  <a:schemeClr val="tx1"/>
                </a:solidFill>
                <a:latin typeface="Century Gothic" panose="020B0502020202020204" pitchFamily="34" charset="0"/>
                <a:ea typeface="Palatino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Nam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sollicitudin</a:t>
            </a:r>
            <a:r>
              <a:rPr lang="en-GB"/>
              <a:t> ipsum. </a:t>
            </a:r>
            <a:r>
              <a:rPr lang="en-GB" err="1"/>
              <a:t>Donec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eros</a:t>
            </a:r>
            <a:r>
              <a:rPr lang="en-GB"/>
              <a:t> non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varius</a:t>
            </a:r>
            <a:r>
              <a:rPr lang="en-GB"/>
              <a:t> </a:t>
            </a:r>
            <a:r>
              <a:rPr lang="en-GB" err="1"/>
              <a:t>auctor</a:t>
            </a:r>
            <a:r>
              <a:rPr lang="en-GB"/>
              <a:t>. </a:t>
            </a:r>
          </a:p>
          <a:p>
            <a:r>
              <a:rPr lang="en-GB"/>
              <a:t>Nam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sollicitudin</a:t>
            </a:r>
            <a:r>
              <a:rPr lang="en-GB"/>
              <a:t> ipsum. </a:t>
            </a:r>
            <a:r>
              <a:rPr lang="en-GB" err="1"/>
              <a:t>Donec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eros</a:t>
            </a:r>
            <a:r>
              <a:rPr lang="en-GB"/>
              <a:t> non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varius</a:t>
            </a:r>
            <a:r>
              <a:rPr lang="en-GB"/>
              <a:t> </a:t>
            </a:r>
            <a:r>
              <a:rPr lang="en-GB" err="1"/>
              <a:t>auctor</a:t>
            </a:r>
            <a:r>
              <a:rPr lang="en-GB"/>
              <a:t>. 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err="1"/>
              <a:t>Donec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eros</a:t>
            </a:r>
            <a:r>
              <a:rPr lang="en-GB"/>
              <a:t> non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varius</a:t>
            </a:r>
            <a:r>
              <a:rPr lang="en-GB"/>
              <a:t> </a:t>
            </a:r>
            <a:r>
              <a:rPr lang="en-GB" err="1"/>
              <a:t>auctor</a:t>
            </a:r>
            <a:r>
              <a:rPr lang="en-GB"/>
              <a:t>. 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F9B5F74A-61F5-1349-BC7D-D8F3503E1D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8860" y="2105951"/>
            <a:ext cx="6373625" cy="1457965"/>
          </a:xfrm>
        </p:spPr>
        <p:txBody>
          <a:bodyPr tIns="288000" bIns="36000">
            <a:noAutofit/>
          </a:bodyPr>
          <a:lstStyle>
            <a:lvl1pPr marL="0" indent="0">
              <a:lnSpc>
                <a:spcPct val="70000"/>
              </a:lnSpc>
              <a:buNone/>
              <a:defRPr sz="4050" b="0" i="0">
                <a:solidFill>
                  <a:schemeClr val="tx1"/>
                </a:solidFill>
                <a:latin typeface="Palatino Linotype" panose="02040502050505030304" pitchFamily="18" charset="0"/>
                <a:ea typeface="Palatino" pitchFamily="2" charset="77"/>
              </a:defRPr>
            </a:lvl1pPr>
          </a:lstStyle>
          <a:p>
            <a:pPr lvl="0"/>
            <a:r>
              <a:rPr lang="en-US"/>
              <a:t>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FEE0CD1B-F063-4E45-A5DD-6E9D7071F36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8828" y="948599"/>
            <a:ext cx="1535675" cy="25699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EFE73D9B-8442-B24B-88A4-7A752D6C5F7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78828" y="948600"/>
            <a:ext cx="336539" cy="1811951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358C2A88-7D2A-4146-B153-D761FB7112E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777817" y="6098766"/>
            <a:ext cx="2743200" cy="365125"/>
          </a:xfrm>
        </p:spPr>
        <p:txBody>
          <a:bodyPr rIns="0"/>
          <a:lstStyle/>
          <a:p>
            <a:fld id="{B099420A-AB6D-9F48-90BA-0FEF9014BA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66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Pic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549F99C-8478-B54C-A2E3-A06A288574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3835" y="260350"/>
            <a:ext cx="2353733" cy="584200"/>
          </a:xfrm>
          <a:prstGeom prst="rect">
            <a:avLst/>
          </a:prstGeom>
        </p:spPr>
      </p:pic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245413A-EBB9-304F-A533-4394C447D72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" y="0"/>
            <a:ext cx="5615517" cy="5842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4B92426-195F-DD4F-9C17-3A5C0627FD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27799" y="1196697"/>
            <a:ext cx="5329768" cy="903857"/>
          </a:xfrm>
          <a:prstGeom prst="rect">
            <a:avLst/>
          </a:prstGeom>
          <a:solidFill>
            <a:schemeClr val="bg1"/>
          </a:solidFill>
        </p:spPr>
        <p:txBody>
          <a:bodyPr lIns="251999" tIns="180000" rIns="251999" bIns="251999" anchor="t">
            <a:noAutofit/>
          </a:bodyPr>
          <a:lstStyle>
            <a:lvl1pPr algn="l">
              <a:defRPr sz="405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Lorem </a:t>
            </a:r>
            <a:r>
              <a:rPr lang="en-GB" err="1"/>
              <a:t>ipsumsit</a:t>
            </a:r>
            <a:r>
              <a:rPr lang="en-GB"/>
              <a:t> </a:t>
            </a:r>
            <a:r>
              <a:rPr lang="en-GB" err="1"/>
              <a:t>amet</a:t>
            </a:r>
            <a:endParaRPr lang="en-US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8091AD2-DAD1-0D4F-8D43-F0BD5B28F7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5719" y="2719452"/>
            <a:ext cx="5351277" cy="3470501"/>
          </a:xfrm>
        </p:spPr>
        <p:txBody>
          <a:bodyPr numCol="2" spcCol="252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Nam sed </a:t>
            </a:r>
            <a:r>
              <a:rPr lang="en-US" err="1"/>
              <a:t>sollicitudin</a:t>
            </a:r>
            <a:r>
              <a:rPr lang="en-US"/>
              <a:t> ipsum.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non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vestibulum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  <a:p>
            <a:pPr lvl="0"/>
            <a:r>
              <a:rPr lang="en-US" err="1"/>
              <a:t>Fusce</a:t>
            </a:r>
            <a:r>
              <a:rPr lang="en-US"/>
              <a:t> tempus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turpis</a:t>
            </a:r>
            <a:r>
              <a:rPr lang="en-US"/>
              <a:t> convallis </a:t>
            </a:r>
            <a:r>
              <a:rPr lang="en-US" err="1"/>
              <a:t>dignissim</a:t>
            </a:r>
            <a:r>
              <a:rPr lang="en-US"/>
              <a:t>. </a:t>
            </a:r>
            <a:r>
              <a:rPr lang="en-US" err="1"/>
              <a:t>Proin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at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Duis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ex </a:t>
            </a:r>
            <a:r>
              <a:rPr lang="en-US" err="1"/>
              <a:t>vehicula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</a:p>
          <a:p>
            <a:pPr lvl="0"/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ligula sed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convallis lorem vel </a:t>
            </a:r>
            <a:r>
              <a:rPr lang="en-US" err="1"/>
              <a:t>malesuada</a:t>
            </a:r>
            <a:r>
              <a:rPr lang="en-US"/>
              <a:t> vestibulum.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6A7D17C5-9072-B846-861B-3BCB0026330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078817" y="5842000"/>
            <a:ext cx="1877664" cy="2556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8332DFB8-D0BE-D943-8EBF-182FFA113E8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15520" y="3033714"/>
            <a:ext cx="340963" cy="3063886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266BB6F7-BA43-1845-90D8-915BCAF594A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495300" y="6051554"/>
            <a:ext cx="2743200" cy="365125"/>
          </a:xfrm>
        </p:spPr>
        <p:txBody>
          <a:bodyPr lIns="0" rIns="0"/>
          <a:lstStyle>
            <a:lvl1pPr algn="l">
              <a:defRPr/>
            </a:lvl1pPr>
          </a:lstStyle>
          <a:p>
            <a:pPr>
              <a:defRPr/>
            </a:pPr>
            <a:fld id="{B099420A-AB6D-9F48-90BA-0FEF9014BA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4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Log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8502B41-FFE9-5178-A429-CC38D8C5D8A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3526" y="549277"/>
            <a:ext cx="11377613" cy="5184775"/>
          </a:xfrm>
          <a:custGeom>
            <a:avLst/>
            <a:gdLst>
              <a:gd name="connsiteX0" fmla="*/ 0 w 11377613"/>
              <a:gd name="connsiteY0" fmla="*/ 0 h 5184775"/>
              <a:gd name="connsiteX1" fmla="*/ 8945245 w 11377613"/>
              <a:gd name="connsiteY1" fmla="*/ 0 h 5184775"/>
              <a:gd name="connsiteX2" fmla="*/ 8945245 w 11377613"/>
              <a:gd name="connsiteY2" fmla="*/ 1042988 h 5184775"/>
              <a:gd name="connsiteX3" fmla="*/ 11377613 w 11377613"/>
              <a:gd name="connsiteY3" fmla="*/ 1042988 h 5184775"/>
              <a:gd name="connsiteX4" fmla="*/ 11377613 w 11377613"/>
              <a:gd name="connsiteY4" fmla="*/ 5184775 h 5184775"/>
              <a:gd name="connsiteX5" fmla="*/ 0 w 11377613"/>
              <a:gd name="connsiteY5" fmla="*/ 5184775 h 51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77613" h="5184775">
                <a:moveTo>
                  <a:pt x="0" y="0"/>
                </a:moveTo>
                <a:lnTo>
                  <a:pt x="8945245" y="0"/>
                </a:lnTo>
                <a:lnTo>
                  <a:pt x="8945245" y="1042988"/>
                </a:lnTo>
                <a:lnTo>
                  <a:pt x="11377613" y="1042988"/>
                </a:lnTo>
                <a:lnTo>
                  <a:pt x="11377613" y="5184775"/>
                </a:lnTo>
                <a:lnTo>
                  <a:pt x="0" y="518477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07B744-4A73-EA3C-0BF5-BE435A0DAD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22942" y="549276"/>
            <a:ext cx="2124751" cy="695791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35D25C98-E6A5-5D6A-E572-42B144452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526" y="2349501"/>
            <a:ext cx="7109548" cy="1089316"/>
          </a:xfrm>
          <a:solidFill>
            <a:schemeClr val="accent1"/>
          </a:solidFill>
        </p:spPr>
        <p:txBody>
          <a:bodyPr lIns="251999" tIns="288000" rIns="251999" bIns="36000">
            <a:noAutofit/>
          </a:bodyPr>
          <a:lstStyle>
            <a:lvl1pPr marL="0" indent="0" algn="l">
              <a:lnSpc>
                <a:spcPct val="70000"/>
              </a:lnSpc>
              <a:buNone/>
              <a:defRPr sz="5400" b="0" i="0">
                <a:solidFill>
                  <a:schemeClr val="bg1"/>
                </a:solidFill>
                <a:latin typeface="Palatino Linotype" panose="02040502050505030304" pitchFamily="18" charset="0"/>
                <a:ea typeface="Palatino" pitchFamily="2" charset="77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en-GB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BAF90B72-7687-9012-D285-AF4EEFB64C2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3526" y="3429003"/>
            <a:ext cx="5713321" cy="1089317"/>
          </a:xfrm>
          <a:solidFill>
            <a:schemeClr val="accent1"/>
          </a:solidFill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Palatino Linotype" panose="02040502050505030304" pitchFamily="18" charset="0"/>
                <a:ea typeface="Palatino" pitchFamily="2" charset="77"/>
              </a:defRPr>
            </a:lvl1pPr>
          </a:lstStyle>
          <a:p>
            <a:pPr lvl="0"/>
            <a:endParaRPr lang="en-GB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1FAB903-24F1-9EE5-F6B3-B168010C2C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32851" y="6177995"/>
            <a:ext cx="2808288" cy="334567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/>
              <a:t>Day / Month / Year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B755214-E1AB-016E-D196-C1AB64DAB3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6179755"/>
            <a:ext cx="6229351" cy="309947"/>
          </a:xfrm>
        </p:spPr>
        <p:txBody>
          <a:bodyPr lIns="0">
            <a:no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/>
              <a:t>Name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376733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AFEBDCF7-4AFA-CA4A-9A4C-F467473C62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284538"/>
            <a:ext cx="3302000" cy="255746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F694560C-4043-3449-9275-20B11BCFB3D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302000" y="3284538"/>
            <a:ext cx="3302000" cy="255746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70839E54-C673-9E4E-8B0E-5E5A0FD2AC1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890000" y="3284538"/>
            <a:ext cx="3302000" cy="255746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59DFF7F5-CAA7-E64C-9E33-1379D1E3CC0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527800" y="1449391"/>
            <a:ext cx="4080933" cy="5408611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A4F1660-0145-8D4E-BD51-0531F17FF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9825" y="1202915"/>
            <a:ext cx="6373627" cy="1533525"/>
          </a:xfrm>
          <a:prstGeom prst="rect">
            <a:avLst/>
          </a:prstGeom>
          <a:noFill/>
        </p:spPr>
        <p:txBody>
          <a:bodyPr lIns="251999" tIns="180000" rIns="251999" bIns="251999" anchor="t">
            <a:noAutofit/>
          </a:bodyPr>
          <a:lstStyle>
            <a:lvl1pPr algn="l">
              <a:defRPr sz="405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Lorem ipsum</a:t>
            </a:r>
            <a:endParaRPr lang="en-US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84E0CF31-5A8A-E549-98C2-D9B5B66DE9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4954" y="1833793"/>
            <a:ext cx="5102225" cy="1332861"/>
          </a:xfrm>
        </p:spPr>
        <p:txBody>
          <a:bodyPr tIns="288000">
            <a:noAutofit/>
          </a:bodyPr>
          <a:lstStyle>
            <a:lvl1pPr marL="0" indent="0">
              <a:lnSpc>
                <a:spcPct val="70000"/>
              </a:lnSpc>
              <a:buNone/>
              <a:defRPr sz="4050" b="0" i="0">
                <a:solidFill>
                  <a:schemeClr val="tx1"/>
                </a:solidFill>
                <a:latin typeface="Palatino Linotype" panose="02040502050505030304" pitchFamily="18" charset="0"/>
                <a:ea typeface="Palatino" pitchFamily="2" charset="77"/>
              </a:defRPr>
            </a:lvl1pPr>
          </a:lstStyle>
          <a:p>
            <a:pPr lvl="0"/>
            <a:r>
              <a:rPr lang="en-US"/>
              <a:t>dolor sit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BE0260D-C491-EF44-BCA6-82753A8581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64350" y="1493666"/>
            <a:ext cx="3571876" cy="52197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>
                <a:solidFill>
                  <a:schemeClr val="bg1"/>
                </a:solidFill>
                <a:latin typeface="Palatino Linotype" panose="02040502050505030304" pitchFamily="18" charset="0"/>
                <a:ea typeface="Palatino" pitchFamily="2" charset="77"/>
              </a:defRPr>
            </a:lvl1pPr>
          </a:lstStyle>
          <a:p>
            <a:pPr lvl="0"/>
            <a:r>
              <a:rPr lang="en-US"/>
              <a:t>Sed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volum</a:t>
            </a:r>
            <a:r>
              <a:rPr lang="en-US"/>
              <a:t> </a:t>
            </a:r>
            <a:r>
              <a:rPr lang="en-US" err="1"/>
              <a:t>accusum</a:t>
            </a:r>
            <a:r>
              <a:rPr lang="en-US"/>
              <a:t> </a:t>
            </a:r>
            <a:r>
              <a:rPr lang="en-US" err="1"/>
              <a:t>demque</a:t>
            </a:r>
            <a:r>
              <a:rPr lang="en-US"/>
              <a:t> </a:t>
            </a:r>
            <a:r>
              <a:rPr lang="en-US" err="1"/>
              <a:t>laudtium</a:t>
            </a:r>
            <a:r>
              <a:rPr lang="en-US"/>
              <a:t>, </a:t>
            </a:r>
            <a:r>
              <a:rPr lang="en-US" err="1"/>
              <a:t>toam</a:t>
            </a:r>
            <a:r>
              <a:rPr lang="en-US"/>
              <a:t> rem </a:t>
            </a:r>
            <a:r>
              <a:rPr lang="en-US" err="1"/>
              <a:t>aperiam</a:t>
            </a:r>
            <a:r>
              <a:rPr lang="en-US"/>
              <a:t>, </a:t>
            </a:r>
            <a:r>
              <a:rPr lang="en-US" err="1"/>
              <a:t>eaque</a:t>
            </a:r>
            <a:r>
              <a:rPr lang="en-US"/>
              <a:t> </a:t>
            </a:r>
            <a:r>
              <a:rPr lang="en-US" err="1"/>
              <a:t>ipsa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ab </a:t>
            </a:r>
            <a:r>
              <a:rPr lang="en-US" err="1"/>
              <a:t>illo</a:t>
            </a:r>
            <a:r>
              <a:rPr lang="en-US"/>
              <a:t> </a:t>
            </a:r>
            <a:r>
              <a:rPr lang="en-US" err="1"/>
              <a:t>inventore</a:t>
            </a:r>
            <a:r>
              <a:rPr lang="en-US"/>
              <a:t> </a:t>
            </a:r>
            <a:r>
              <a:rPr lang="en-US" err="1"/>
              <a:t>veritatis</a:t>
            </a:r>
            <a:r>
              <a:rPr lang="en-US"/>
              <a:t> et quasi. </a:t>
            </a:r>
          </a:p>
          <a:p>
            <a:pPr lvl="0"/>
            <a:endParaRPr lang="en-US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397ECEBE-5993-DA4E-8B09-85CDB4983EAD}"/>
              </a:ext>
            </a:extLst>
          </p:cNvPr>
          <p:cNvSpPr txBox="1">
            <a:spLocks/>
          </p:cNvSpPr>
          <p:nvPr userDrawn="1"/>
        </p:nvSpPr>
        <p:spPr>
          <a:xfrm>
            <a:off x="8963025" y="6051556"/>
            <a:ext cx="2743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99420A-AB6D-9F48-90BA-0FEF9014BA36}" type="slidenum">
              <a:rPr lang="en-US" sz="900" smtClean="0"/>
              <a:pPr/>
              <a:t>‹#›</a:t>
            </a:fld>
            <a:endParaRPr lang="en-US" sz="9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2F21D89-63E9-AE48-AC79-8A1FD3C186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3836" y="260350"/>
            <a:ext cx="2353733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97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540E362-4F0E-9641-8E15-F615497ACE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78968" y="0"/>
            <a:ext cx="6913033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A53DAFA9-4CF7-C148-A156-394017C9E47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78967" y="1196976"/>
            <a:ext cx="1921933" cy="566102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4DD03B-B0DB-E742-8753-5980F4B393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1853407"/>
            <a:ext cx="6527800" cy="4760912"/>
          </a:xfrm>
          <a:noFill/>
        </p:spPr>
        <p:txBody>
          <a:bodyPr lIns="251999" tIns="180000" rIns="251999" bIns="180000" anchor="t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Lorem ipsum</a:t>
            </a:r>
            <a:br>
              <a:rPr lang="en-GB"/>
            </a:b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A24778-6C1F-CD4D-ACE9-167A24C330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78967" y="1200153"/>
            <a:ext cx="1921933" cy="251999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E4D25BED-3B8D-2D4D-BD5F-3306860F4A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4351" y="1196976"/>
            <a:ext cx="335999" cy="3279363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1FE6BB-5FAE-BD40-8929-611AB311E0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1366" y="260350"/>
            <a:ext cx="2353733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54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549F99C-8478-B54C-A2E3-A06A288574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3834" y="260350"/>
            <a:ext cx="2353733" cy="584200"/>
          </a:xfrm>
          <a:prstGeom prst="rect">
            <a:avLst/>
          </a:prstGeom>
        </p:spPr>
      </p:pic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245413A-EBB9-304F-A533-4394C447D72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5615517" cy="5842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4B92426-195F-DD4F-9C17-3A5C0627FD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27799" y="1196695"/>
            <a:ext cx="5329768" cy="903857"/>
          </a:xfrm>
          <a:prstGeom prst="rect">
            <a:avLst/>
          </a:prstGeom>
          <a:solidFill>
            <a:schemeClr val="bg1"/>
          </a:solidFill>
        </p:spPr>
        <p:txBody>
          <a:bodyPr lIns="251999" tIns="180000" rIns="251999" bIns="251999" anchor="t">
            <a:noAutofit/>
          </a:bodyPr>
          <a:lstStyle>
            <a:lvl1pPr algn="l">
              <a:defRPr sz="405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Lorem </a:t>
            </a:r>
            <a:r>
              <a:rPr lang="en-GB" err="1"/>
              <a:t>ipsumsit</a:t>
            </a:r>
            <a:r>
              <a:rPr lang="en-GB"/>
              <a:t> </a:t>
            </a:r>
            <a:r>
              <a:rPr lang="en-GB" err="1"/>
              <a:t>amet</a:t>
            </a:r>
            <a:endParaRPr lang="en-US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8091AD2-DAD1-0D4F-8D43-F0BD5B28F7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5718" y="2719450"/>
            <a:ext cx="5351277" cy="3470501"/>
          </a:xfrm>
        </p:spPr>
        <p:txBody>
          <a:bodyPr numCol="2" spcCol="252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Nam sed </a:t>
            </a:r>
            <a:r>
              <a:rPr lang="en-US" err="1"/>
              <a:t>sollicitudin</a:t>
            </a:r>
            <a:r>
              <a:rPr lang="en-US"/>
              <a:t> ipsum.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non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vestibulum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  <a:p>
            <a:pPr lvl="0"/>
            <a:r>
              <a:rPr lang="en-US" err="1"/>
              <a:t>Fusce</a:t>
            </a:r>
            <a:r>
              <a:rPr lang="en-US"/>
              <a:t> tempus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turpis</a:t>
            </a:r>
            <a:r>
              <a:rPr lang="en-US"/>
              <a:t> convallis </a:t>
            </a:r>
            <a:r>
              <a:rPr lang="en-US" err="1"/>
              <a:t>dignissim</a:t>
            </a:r>
            <a:r>
              <a:rPr lang="en-US"/>
              <a:t>. </a:t>
            </a:r>
            <a:r>
              <a:rPr lang="en-US" err="1"/>
              <a:t>Proin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at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Duis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ex </a:t>
            </a:r>
            <a:r>
              <a:rPr lang="en-US" err="1"/>
              <a:t>vehicula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</a:p>
          <a:p>
            <a:pPr lvl="0"/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ligula sed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convallis lorem vel </a:t>
            </a:r>
            <a:r>
              <a:rPr lang="en-US" err="1"/>
              <a:t>malesuada</a:t>
            </a:r>
            <a:r>
              <a:rPr lang="en-US"/>
              <a:t> vestibulum.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6A7D17C5-9072-B846-861B-3BCB0026330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078817" y="5842000"/>
            <a:ext cx="1877664" cy="2556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8332DFB8-D0BE-D943-8EBF-182FFA113E8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15519" y="3033714"/>
            <a:ext cx="340963" cy="3063886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266BB6F7-BA43-1845-90D8-915BCAF594A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495300" y="6051552"/>
            <a:ext cx="2743200" cy="365125"/>
          </a:xfrm>
        </p:spPr>
        <p:txBody>
          <a:bodyPr lIns="0" rIns="0"/>
          <a:lstStyle>
            <a:lvl1pPr algn="l">
              <a:defRPr/>
            </a:lvl1pPr>
          </a:lstStyle>
          <a:p>
            <a:fld id="{B099420A-AB6D-9F48-90BA-0FEF9014BA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51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D03B-B0DB-E742-8753-5980F4B393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60351"/>
            <a:ext cx="9025467" cy="609599"/>
          </a:xfrm>
          <a:noFill/>
        </p:spPr>
        <p:txBody>
          <a:bodyPr lIns="251999" tIns="0" rIns="251999" bIns="0" anchor="ctr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Lorem ipsum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92C820-8C22-5549-90AD-337EB732D582}"/>
              </a:ext>
            </a:extLst>
          </p:cNvPr>
          <p:cNvSpPr/>
          <p:nvPr userDrawn="1"/>
        </p:nvSpPr>
        <p:spPr>
          <a:xfrm>
            <a:off x="9159876" y="1533525"/>
            <a:ext cx="3032125" cy="408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C341E-ABB9-7643-9FD5-2FEC7B85F97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914400">
              <a:defRPr/>
            </a:pPr>
            <a:fld id="{B099420A-AB6D-9F48-90BA-0FEF9014BA36}" type="slidenum">
              <a:rPr lang="en-US" smtClean="0">
                <a:solidFill>
                  <a:srgbClr val="000000"/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EFA41F6-68C9-DF40-9F89-A5C792CA74E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4433" y="2097088"/>
            <a:ext cx="5581320" cy="3996299"/>
          </a:xfrm>
        </p:spPr>
        <p:txBody>
          <a:bodyPr lIns="0" tIns="0" rIns="0" bIns="0"/>
          <a:lstStyle>
            <a:lvl2pPr marL="266700" indent="-133350">
              <a:buFont typeface="System Font Regular"/>
              <a:buChar char="–"/>
              <a:defRPr/>
            </a:lvl2pPr>
            <a:lvl3pPr marL="400050" indent="-133350">
              <a:buFont typeface="Arial" panose="020B0604020202020204" pitchFamily="34" charset="0"/>
              <a:buChar char="•"/>
              <a:defRPr/>
            </a:lvl3pPr>
            <a:lvl4pPr marL="533400" indent="-133350">
              <a:buFont typeface="System Font Regular"/>
              <a:buChar char="–"/>
              <a:defRPr/>
            </a:lvl4pPr>
            <a:lvl5pPr marL="666750" indent="-1333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6EB0C9BE-AD11-984D-B7E7-AF48531AB46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76251" y="2097088"/>
            <a:ext cx="5581320" cy="3996299"/>
          </a:xfrm>
        </p:spPr>
        <p:txBody>
          <a:bodyPr lIns="0" tIns="0" rIns="0" bIns="0"/>
          <a:lstStyle>
            <a:lvl2pPr marL="266700" indent="-133350">
              <a:buFont typeface="System Font Regular"/>
              <a:buChar char="–"/>
              <a:defRPr/>
            </a:lvl2pPr>
            <a:lvl3pPr marL="400050" indent="-133350">
              <a:buFont typeface="Arial" panose="020B0604020202020204" pitchFamily="34" charset="0"/>
              <a:buChar char="•"/>
              <a:defRPr/>
            </a:lvl3pPr>
            <a:lvl4pPr marL="533400" indent="-133350">
              <a:buFont typeface="System Font Regular"/>
              <a:buChar char="–"/>
              <a:defRPr/>
            </a:lvl4pPr>
            <a:lvl5pPr marL="666750" indent="-1333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3FDBCCF-B442-D846-9E24-A67444BBDC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185" y="1464944"/>
            <a:ext cx="5593568" cy="2336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866E072-1E53-B245-AFA2-E6A5E929C6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6251" y="1464944"/>
            <a:ext cx="5593568" cy="2336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en-US" dirty="0"/>
              <a:t>Subheading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F1E97F-1464-4940-BB6E-E6409F7D35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3834" y="260350"/>
            <a:ext cx="2353733" cy="584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3E99384-FA99-2F4A-9598-EB3470B6DD08}"/>
              </a:ext>
            </a:extLst>
          </p:cNvPr>
          <p:cNvSpPr/>
          <p:nvPr userDrawn="1"/>
        </p:nvSpPr>
        <p:spPr>
          <a:xfrm>
            <a:off x="0" y="1056640"/>
            <a:ext cx="12192000" cy="13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443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540E362-4F0E-9641-8E15-F615497ACE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30825" y="0"/>
            <a:ext cx="6861174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4DD03B-B0DB-E742-8753-5980F4B393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1298" y="1247256"/>
            <a:ext cx="6623052" cy="5582169"/>
          </a:xfrm>
          <a:solidFill>
            <a:schemeClr val="bg1"/>
          </a:solidFill>
        </p:spPr>
        <p:txBody>
          <a:bodyPr lIns="251999" tIns="180000" rIns="251999" bIns="180000" anchor="t">
            <a:normAutofit/>
          </a:bodyPr>
          <a:lstStyle>
            <a:lvl1pPr algn="l">
              <a:defRPr sz="54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Lorem ipsum</a:t>
            </a:r>
            <a:br>
              <a:rPr lang="en-GB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598E1-5E62-8249-ACFC-AF934FCA28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7447" y="2067785"/>
            <a:ext cx="6261100" cy="1304926"/>
          </a:xfrm>
        </p:spPr>
        <p:txBody>
          <a:bodyPr lIns="251999" tIns="288000" rIns="251999" bIns="36000">
            <a:noAutofit/>
          </a:bodyPr>
          <a:lstStyle>
            <a:lvl1pPr marL="0" indent="0" algn="l">
              <a:lnSpc>
                <a:spcPct val="70000"/>
              </a:lnSpc>
              <a:buNone/>
              <a:defRPr sz="5600" b="0" i="0">
                <a:solidFill>
                  <a:schemeClr val="tx1"/>
                </a:solidFill>
                <a:latin typeface="Palatino Linotype" panose="02040502050505030304" pitchFamily="18" charset="0"/>
                <a:ea typeface="Palatin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etu</a:t>
            </a:r>
            <a:endParaRPr lang="en-GB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1C1EC1D0-3E95-CE41-A767-6A2FB05565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30825" y="1015481"/>
            <a:ext cx="1795461" cy="26035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21383276-317F-EB4D-BF72-0F5A9F35EB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4350" y="1012305"/>
            <a:ext cx="261936" cy="2054745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8F6DBE-AA47-D44F-B918-F9A92ABA1C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279" y="520483"/>
            <a:ext cx="1750937" cy="57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9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 - Logo 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D1E4939-BDED-DE4D-1A66-F9C27AFCC437}"/>
              </a:ext>
            </a:extLst>
          </p:cNvPr>
          <p:cNvSpPr/>
          <p:nvPr userDrawn="1"/>
        </p:nvSpPr>
        <p:spPr>
          <a:xfrm>
            <a:off x="9208770" y="2"/>
            <a:ext cx="2983231" cy="1592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F2C17B-3BE4-9749-B0C0-A66AF55F5F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63751" y="2600325"/>
            <a:ext cx="3057525" cy="2657475"/>
          </a:xfrm>
        </p:spPr>
        <p:txBody>
          <a:bodyPr lIns="72000">
            <a:noAutofit/>
          </a:bodyPr>
          <a:lstStyle>
            <a:lvl1pPr marL="0" indent="0"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Acknowledgement </a:t>
            </a:r>
            <a:br>
              <a:rPr lang="en-US"/>
            </a:br>
            <a:r>
              <a:rPr lang="en-US"/>
              <a:t>of country</a:t>
            </a:r>
          </a:p>
          <a:p>
            <a:pPr lvl="0"/>
            <a:r>
              <a:rPr lang="en-US"/>
              <a:t>Seek Wisdom</a:t>
            </a:r>
          </a:p>
          <a:p>
            <a:pPr lvl="0"/>
            <a:r>
              <a:rPr lang="en-US"/>
              <a:t>UWA’s location</a:t>
            </a:r>
          </a:p>
          <a:p>
            <a:pPr lvl="0"/>
            <a:r>
              <a:rPr lang="en-US"/>
              <a:t>A meeting of minds</a:t>
            </a:r>
          </a:p>
          <a:p>
            <a:pPr lvl="0"/>
            <a:r>
              <a:rPr lang="en-US"/>
              <a:t>A network of wisdom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CD0559D-6E67-1A44-8513-2C26307CDF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08100" y="2600325"/>
            <a:ext cx="720725" cy="2657475"/>
          </a:xfrm>
        </p:spPr>
        <p:txBody>
          <a:bodyPr lIns="288000" rIns="0">
            <a:noAutofit/>
          </a:bodyPr>
          <a:lstStyle>
            <a:lvl1pPr marL="0" indent="0">
              <a:buNone/>
              <a:tabLst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3</a:t>
            </a:r>
            <a:br>
              <a:rPr lang="en-US"/>
            </a:br>
            <a:endParaRPr lang="en-US"/>
          </a:p>
          <a:p>
            <a:pPr lvl="0"/>
            <a:r>
              <a:rPr lang="en-US"/>
              <a:t>4</a:t>
            </a:r>
          </a:p>
          <a:p>
            <a:pPr lvl="0"/>
            <a:r>
              <a:rPr lang="en-US"/>
              <a:t>6</a:t>
            </a:r>
          </a:p>
          <a:p>
            <a:pPr lvl="0"/>
            <a:r>
              <a:rPr lang="en-US"/>
              <a:t>7</a:t>
            </a:r>
          </a:p>
          <a:p>
            <a:pPr lvl="0"/>
            <a:r>
              <a:rPr lang="en-US"/>
              <a:t>8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ED2C2A4-E98E-EC44-8DB1-18962C9037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02211" y="2600325"/>
            <a:ext cx="3059112" cy="2657475"/>
          </a:xfrm>
        </p:spPr>
        <p:txBody>
          <a:bodyPr lIns="72000">
            <a:noAutofit/>
          </a:bodyPr>
          <a:lstStyle>
            <a:lvl1pPr marL="0" indent="0"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</a:t>
            </a:r>
          </a:p>
          <a:p>
            <a:pPr lvl="0"/>
            <a:r>
              <a:rPr lang="en-US" err="1"/>
              <a:t>Consecteturdipiscingelit</a:t>
            </a:r>
            <a:r>
              <a:rPr lang="en-US"/>
              <a:t>. Proin </a:t>
            </a:r>
            <a:r>
              <a:rPr lang="en-US" err="1"/>
              <a:t>justo</a:t>
            </a:r>
            <a:r>
              <a:rPr lang="en-US"/>
              <a:t> nisi,</a:t>
            </a:r>
          </a:p>
          <a:p>
            <a:pPr lvl="0"/>
            <a:r>
              <a:rPr lang="en-US" err="1"/>
              <a:t>eleifend</a:t>
            </a:r>
            <a:r>
              <a:rPr lang="en-US"/>
              <a:t> pharetra </a:t>
            </a:r>
            <a:r>
              <a:rPr lang="en-US" err="1"/>
              <a:t>porttitor</a:t>
            </a:r>
            <a:r>
              <a:rPr lang="en-US"/>
              <a:t>.</a:t>
            </a:r>
          </a:p>
          <a:p>
            <a:pPr lvl="0"/>
            <a:r>
              <a:rPr lang="en-US"/>
              <a:t>Donec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blandi</a:t>
            </a:r>
            <a:r>
              <a:rPr lang="en-US"/>
              <a:t>.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591DCA2-38B1-0845-B527-F41CDBB785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51323" y="2600325"/>
            <a:ext cx="719140" cy="2657475"/>
          </a:xfrm>
        </p:spPr>
        <p:txBody>
          <a:bodyPr lIns="288000" rIns="0">
            <a:noAutofit/>
          </a:bodyPr>
          <a:lstStyle>
            <a:lvl1pPr marL="0" indent="0">
              <a:buNone/>
              <a:tabLst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9</a:t>
            </a:r>
            <a:br>
              <a:rPr lang="en-US"/>
            </a:br>
            <a:endParaRPr lang="en-US"/>
          </a:p>
          <a:p>
            <a:pPr lvl="0"/>
            <a:r>
              <a:rPr lang="en-US"/>
              <a:t>11</a:t>
            </a:r>
            <a:br>
              <a:rPr lang="en-US"/>
            </a:br>
            <a:endParaRPr lang="en-US"/>
          </a:p>
          <a:p>
            <a:pPr lvl="0"/>
            <a:r>
              <a:rPr lang="en-US"/>
              <a:t>17</a:t>
            </a:r>
          </a:p>
          <a:p>
            <a:pPr lvl="0"/>
            <a:r>
              <a:rPr lang="en-US"/>
              <a:t>19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0F6D6D-8E12-1D46-A4AF-26F22F54F0A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08100" y="1319604"/>
            <a:ext cx="6622680" cy="1280723"/>
          </a:xfrm>
        </p:spPr>
        <p:txBody>
          <a:bodyPr tIns="180000" bIns="180000">
            <a:noAutofit/>
          </a:bodyPr>
          <a:lstStyle>
            <a:lvl1pPr marL="0" indent="0">
              <a:buNone/>
              <a:defRPr sz="5400" b="0">
                <a:solidFill>
                  <a:schemeClr val="tx2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B7B9A3-B41D-69FF-F3BA-C6950A7D52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22942" y="549276"/>
            <a:ext cx="2124751" cy="6957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6777E9A-C60B-427F-180D-0A4ABB8ABEAD}"/>
              </a:ext>
            </a:extLst>
          </p:cNvPr>
          <p:cNvSpPr/>
          <p:nvPr userDrawn="1"/>
        </p:nvSpPr>
        <p:spPr>
          <a:xfrm>
            <a:off x="0" y="6713623"/>
            <a:ext cx="2602707" cy="1443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AB00BE-0770-BEF4-8761-CDFC0B5B7995}"/>
              </a:ext>
            </a:extLst>
          </p:cNvPr>
          <p:cNvSpPr/>
          <p:nvPr userDrawn="1"/>
        </p:nvSpPr>
        <p:spPr>
          <a:xfrm>
            <a:off x="1" y="6308727"/>
            <a:ext cx="160423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9955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 - Logo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BD2BD65-2CD8-2643-3560-7838A4E8F7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63751" y="2600325"/>
            <a:ext cx="3057525" cy="2657475"/>
          </a:xfrm>
        </p:spPr>
        <p:txBody>
          <a:bodyPr lIns="72000">
            <a:noAutofit/>
          </a:bodyPr>
          <a:lstStyle>
            <a:lvl1pPr marL="0" indent="0"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Acknowledgement </a:t>
            </a:r>
            <a:br>
              <a:rPr lang="en-US"/>
            </a:br>
            <a:r>
              <a:rPr lang="en-US"/>
              <a:t>of country</a:t>
            </a:r>
          </a:p>
          <a:p>
            <a:pPr lvl="0"/>
            <a:r>
              <a:rPr lang="en-US"/>
              <a:t>Seek Wisdom</a:t>
            </a:r>
          </a:p>
          <a:p>
            <a:pPr lvl="0"/>
            <a:r>
              <a:rPr lang="en-US"/>
              <a:t>UWA’s location</a:t>
            </a:r>
          </a:p>
          <a:p>
            <a:pPr lvl="0"/>
            <a:r>
              <a:rPr lang="en-US"/>
              <a:t>A meeting of minds</a:t>
            </a:r>
          </a:p>
          <a:p>
            <a:pPr lvl="0"/>
            <a:r>
              <a:rPr lang="en-US"/>
              <a:t>A network of wisdom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8E631DE-78D7-AF63-733C-CF4BBB0F00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08100" y="2600325"/>
            <a:ext cx="720725" cy="2657475"/>
          </a:xfrm>
        </p:spPr>
        <p:txBody>
          <a:bodyPr lIns="288000" rIns="0">
            <a:noAutofit/>
          </a:bodyPr>
          <a:lstStyle>
            <a:lvl1pPr marL="0" indent="0">
              <a:buNone/>
              <a:tabLst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3</a:t>
            </a:r>
            <a:br>
              <a:rPr lang="en-US"/>
            </a:br>
            <a:endParaRPr lang="en-US"/>
          </a:p>
          <a:p>
            <a:pPr lvl="0"/>
            <a:r>
              <a:rPr lang="en-US"/>
              <a:t>4</a:t>
            </a:r>
          </a:p>
          <a:p>
            <a:pPr lvl="0"/>
            <a:r>
              <a:rPr lang="en-US"/>
              <a:t>6</a:t>
            </a:r>
          </a:p>
          <a:p>
            <a:pPr lvl="0"/>
            <a:r>
              <a:rPr lang="en-US"/>
              <a:t>7</a:t>
            </a:r>
          </a:p>
          <a:p>
            <a:pPr lvl="0"/>
            <a:r>
              <a:rPr lang="en-US"/>
              <a:t>8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78611FC-073E-79AB-5162-B593CB9558B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02211" y="2600325"/>
            <a:ext cx="3059112" cy="2657475"/>
          </a:xfrm>
        </p:spPr>
        <p:txBody>
          <a:bodyPr lIns="72000">
            <a:noAutofit/>
          </a:bodyPr>
          <a:lstStyle>
            <a:lvl1pPr marL="0" indent="0"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</a:t>
            </a:r>
          </a:p>
          <a:p>
            <a:pPr lvl="0"/>
            <a:r>
              <a:rPr lang="en-US" err="1"/>
              <a:t>Consecteturdipiscingelit</a:t>
            </a:r>
            <a:r>
              <a:rPr lang="en-US"/>
              <a:t>. Proin </a:t>
            </a:r>
            <a:r>
              <a:rPr lang="en-US" err="1"/>
              <a:t>justo</a:t>
            </a:r>
            <a:r>
              <a:rPr lang="en-US"/>
              <a:t> nisi,</a:t>
            </a:r>
          </a:p>
          <a:p>
            <a:pPr lvl="0"/>
            <a:r>
              <a:rPr lang="en-US" err="1"/>
              <a:t>eleifend</a:t>
            </a:r>
            <a:r>
              <a:rPr lang="en-US"/>
              <a:t> pharetra </a:t>
            </a:r>
            <a:r>
              <a:rPr lang="en-US" err="1"/>
              <a:t>porttitor</a:t>
            </a:r>
            <a:r>
              <a:rPr lang="en-US"/>
              <a:t>.</a:t>
            </a:r>
          </a:p>
          <a:p>
            <a:pPr lvl="0"/>
            <a:r>
              <a:rPr lang="en-US"/>
              <a:t>Donec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blandi</a:t>
            </a:r>
            <a:r>
              <a:rPr lang="en-US"/>
              <a:t>. 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A972F0A-D7E5-680A-9B73-17A35093D7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51323" y="2600325"/>
            <a:ext cx="719140" cy="2657475"/>
          </a:xfrm>
        </p:spPr>
        <p:txBody>
          <a:bodyPr lIns="288000" rIns="0">
            <a:noAutofit/>
          </a:bodyPr>
          <a:lstStyle>
            <a:lvl1pPr marL="0" indent="0">
              <a:buNone/>
              <a:tabLst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9</a:t>
            </a:r>
            <a:br>
              <a:rPr lang="en-US"/>
            </a:br>
            <a:endParaRPr lang="en-US"/>
          </a:p>
          <a:p>
            <a:pPr lvl="0"/>
            <a:r>
              <a:rPr lang="en-US"/>
              <a:t>11</a:t>
            </a:r>
            <a:br>
              <a:rPr lang="en-US"/>
            </a:br>
            <a:endParaRPr lang="en-US"/>
          </a:p>
          <a:p>
            <a:pPr lvl="0"/>
            <a:r>
              <a:rPr lang="en-US"/>
              <a:t>17</a:t>
            </a:r>
          </a:p>
          <a:p>
            <a:pPr lvl="0"/>
            <a:r>
              <a:rPr lang="en-US"/>
              <a:t>19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5A6ED47-AEA0-9A11-8524-B17ECFBCB0C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08100" y="1319604"/>
            <a:ext cx="6622680" cy="1280723"/>
          </a:xfrm>
        </p:spPr>
        <p:txBody>
          <a:bodyPr tIns="180000" bIns="180000">
            <a:noAutofit/>
          </a:bodyPr>
          <a:lstStyle>
            <a:lvl1pPr marL="0" indent="0">
              <a:buNone/>
              <a:defRPr sz="5400" b="0">
                <a:solidFill>
                  <a:schemeClr val="tx2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EE135F-75A8-0388-54BA-BC0479D5A8EB}"/>
              </a:ext>
            </a:extLst>
          </p:cNvPr>
          <p:cNvSpPr/>
          <p:nvPr userDrawn="1"/>
        </p:nvSpPr>
        <p:spPr>
          <a:xfrm>
            <a:off x="9208770" y="5069150"/>
            <a:ext cx="2983231" cy="178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9D6A138-46B4-6CFD-9B73-EDE35914DF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22942" y="5445127"/>
            <a:ext cx="2124751" cy="69579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197788A-A415-95D3-99B9-0B08F4B44562}"/>
              </a:ext>
            </a:extLst>
          </p:cNvPr>
          <p:cNvSpPr/>
          <p:nvPr userDrawn="1"/>
        </p:nvSpPr>
        <p:spPr>
          <a:xfrm>
            <a:off x="0" y="2"/>
            <a:ext cx="2602707" cy="1443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BC6716-4E4C-F667-3B91-D87614675616}"/>
              </a:ext>
            </a:extLst>
          </p:cNvPr>
          <p:cNvSpPr/>
          <p:nvPr userDrawn="1"/>
        </p:nvSpPr>
        <p:spPr>
          <a:xfrm>
            <a:off x="1" y="0"/>
            <a:ext cx="160423" cy="7437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8112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2CE9AB7-E479-725D-09DF-18BAB49BF3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549275"/>
            <a:ext cx="8280399" cy="5940425"/>
          </a:xfrm>
          <a:custGeom>
            <a:avLst/>
            <a:gdLst>
              <a:gd name="connsiteX0" fmla="*/ 0 w 8108136"/>
              <a:gd name="connsiteY0" fmla="*/ 0 h 6185324"/>
              <a:gd name="connsiteX1" fmla="*/ 8108136 w 8108136"/>
              <a:gd name="connsiteY1" fmla="*/ 0 h 6185324"/>
              <a:gd name="connsiteX2" fmla="*/ 8108136 w 8108136"/>
              <a:gd name="connsiteY2" fmla="*/ 3680011 h 6185324"/>
              <a:gd name="connsiteX3" fmla="*/ 7156153 w 8108136"/>
              <a:gd name="connsiteY3" fmla="*/ 3680011 h 6185324"/>
              <a:gd name="connsiteX4" fmla="*/ 7156153 w 8108136"/>
              <a:gd name="connsiteY4" fmla="*/ 6185324 h 6185324"/>
              <a:gd name="connsiteX5" fmla="*/ 0 w 8108136"/>
              <a:gd name="connsiteY5" fmla="*/ 6185324 h 618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8136" h="6185324">
                <a:moveTo>
                  <a:pt x="0" y="0"/>
                </a:moveTo>
                <a:lnTo>
                  <a:pt x="8108136" y="0"/>
                </a:lnTo>
                <a:lnTo>
                  <a:pt x="8108136" y="3680011"/>
                </a:lnTo>
                <a:lnTo>
                  <a:pt x="7156153" y="3680011"/>
                </a:lnTo>
                <a:lnTo>
                  <a:pt x="7156153" y="6185324"/>
                </a:lnTo>
                <a:lnTo>
                  <a:pt x="0" y="618532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EA87E86-5D8C-5B0C-0FBC-59AFFEE4B1C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00940" y="3392489"/>
            <a:ext cx="4140201" cy="3097212"/>
          </a:xfrm>
          <a:solidFill>
            <a:schemeClr val="bg1"/>
          </a:solidFill>
        </p:spPr>
        <p:txBody>
          <a:bodyPr tIns="216000" bIns="180000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3D90237-8021-B345-3CEC-BDC54FF59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526" y="1592263"/>
            <a:ext cx="6669711" cy="1093064"/>
          </a:xfrm>
          <a:solidFill>
            <a:schemeClr val="accent1"/>
          </a:solidFill>
        </p:spPr>
        <p:txBody>
          <a:bodyPr lIns="251999" tIns="288000" rIns="251999" bIns="36000">
            <a:noAutofit/>
          </a:bodyPr>
          <a:lstStyle>
            <a:lvl1pPr marL="0" indent="0" algn="l">
              <a:lnSpc>
                <a:spcPct val="70000"/>
              </a:lnSpc>
              <a:buNone/>
              <a:defRPr sz="5400" b="0" i="0">
                <a:solidFill>
                  <a:schemeClr val="bg1"/>
                </a:solidFill>
                <a:latin typeface="Palatino Linotype" panose="02040502050505030304" pitchFamily="18" charset="0"/>
                <a:ea typeface="Palatino" pitchFamily="2" charset="77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0CF369-DFB9-214B-C0B4-1020A93EB7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22942" y="549276"/>
            <a:ext cx="2124751" cy="69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5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24322F5-81A6-D25F-8395-A0A7AD3A86F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03726" y="549275"/>
            <a:ext cx="7237413" cy="5940425"/>
          </a:xfrm>
          <a:custGeom>
            <a:avLst/>
            <a:gdLst>
              <a:gd name="connsiteX0" fmla="*/ 0 w 7237413"/>
              <a:gd name="connsiteY0" fmla="*/ 0 h 5940425"/>
              <a:gd name="connsiteX1" fmla="*/ 7237413 w 7237413"/>
              <a:gd name="connsiteY1" fmla="*/ 0 h 5940425"/>
              <a:gd name="connsiteX2" fmla="*/ 7237413 w 7237413"/>
              <a:gd name="connsiteY2" fmla="*/ 4519875 h 5940425"/>
              <a:gd name="connsiteX3" fmla="*/ 4805045 w 7237413"/>
              <a:gd name="connsiteY3" fmla="*/ 4519875 h 5940425"/>
              <a:gd name="connsiteX4" fmla="*/ 4805045 w 7237413"/>
              <a:gd name="connsiteY4" fmla="*/ 5940425 h 5940425"/>
              <a:gd name="connsiteX5" fmla="*/ 0 w 7237413"/>
              <a:gd name="connsiteY5" fmla="*/ 594042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7413" h="5940425">
                <a:moveTo>
                  <a:pt x="0" y="0"/>
                </a:moveTo>
                <a:lnTo>
                  <a:pt x="7237413" y="0"/>
                </a:lnTo>
                <a:lnTo>
                  <a:pt x="7237413" y="4519875"/>
                </a:lnTo>
                <a:lnTo>
                  <a:pt x="4805045" y="4519875"/>
                </a:lnTo>
                <a:lnTo>
                  <a:pt x="4805045" y="5940425"/>
                </a:lnTo>
                <a:lnTo>
                  <a:pt x="0" y="59404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598E1-5E62-8249-ACFC-AF934FCA28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3526" y="1592266"/>
            <a:ext cx="4945559" cy="1093063"/>
          </a:xfrm>
          <a:solidFill>
            <a:schemeClr val="tx2"/>
          </a:solidFill>
        </p:spPr>
        <p:txBody>
          <a:bodyPr lIns="288000" tIns="288000" rIns="251999" bIns="36000">
            <a:noAutofit/>
          </a:bodyPr>
          <a:lstStyle>
            <a:lvl1pPr marL="0" indent="0" algn="l">
              <a:lnSpc>
                <a:spcPct val="70000"/>
              </a:lnSpc>
              <a:buNone/>
              <a:defRPr sz="5400" b="0" i="0">
                <a:solidFill>
                  <a:schemeClr val="bg1"/>
                </a:solidFill>
                <a:latin typeface="Palatino Linotype" panose="02040502050505030304" pitchFamily="18" charset="0"/>
                <a:ea typeface="Palatino" pitchFamily="2" charset="77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/>
              <a:t>Lorem ipsum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EA87E86-5D8C-5B0C-0FBC-59AFFEE4B1C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3526" y="3644902"/>
            <a:ext cx="3384549" cy="2148799"/>
          </a:xfrm>
          <a:solidFill>
            <a:schemeClr val="bg1"/>
          </a:solidFill>
        </p:spPr>
        <p:txBody>
          <a:bodyPr lIns="288000" tIns="180000" bIns="180000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03999E-162E-9913-E29C-0CA92D6BE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22942" y="5445127"/>
            <a:ext cx="2124751" cy="69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3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 - Log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1F16D4-85B9-F857-610B-402B2524AB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6978" y="1008711"/>
            <a:ext cx="9324975" cy="1331913"/>
          </a:xfrm>
          <a:solidFill>
            <a:schemeClr val="bg1"/>
          </a:solidFill>
        </p:spPr>
        <p:txBody>
          <a:bodyPr lIns="251999" tIns="216000" rIns="251999" bIns="251999" anchor="t">
            <a:noAutofit/>
          </a:bodyPr>
          <a:lstStyle>
            <a:lvl1pPr algn="l">
              <a:defRPr sz="5400" b="0" i="0">
                <a:solidFill>
                  <a:schemeClr val="accent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GB"/>
              <a:t>Lorem ipsum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784DB72-90C2-18ED-4C30-ABDAE47F9E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8102" y="2349501"/>
            <a:ext cx="7516783" cy="3384550"/>
          </a:xfrm>
        </p:spPr>
        <p:txBody>
          <a:bodyPr lIns="288000" tIns="216000" rIns="288000" numCol="1" spcCol="252000"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Nam sed </a:t>
            </a:r>
            <a:r>
              <a:rPr lang="en-US" err="1"/>
              <a:t>sollicitudin</a:t>
            </a:r>
            <a:r>
              <a:rPr lang="en-US"/>
              <a:t> ipsum. Donec </a:t>
            </a:r>
            <a:r>
              <a:rPr lang="en-US" err="1"/>
              <a:t>egestas</a:t>
            </a:r>
            <a:r>
              <a:rPr lang="en-US"/>
              <a:t> eros non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auctor. </a:t>
            </a:r>
            <a:r>
              <a:rPr lang="en-US" err="1"/>
              <a:t>Mauris</a:t>
            </a:r>
            <a:r>
              <a:rPr lang="en-US"/>
              <a:t> vestibulum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  <a:p>
            <a:pPr lvl="0"/>
            <a:r>
              <a:rPr lang="en-US" err="1"/>
              <a:t>Fusce</a:t>
            </a:r>
            <a:r>
              <a:rPr lang="en-US"/>
              <a:t> tempus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turpis</a:t>
            </a:r>
            <a:r>
              <a:rPr lang="en-US"/>
              <a:t> convallis </a:t>
            </a:r>
            <a:r>
              <a:rPr lang="en-US" err="1"/>
              <a:t>dignissim</a:t>
            </a:r>
            <a:r>
              <a:rPr lang="en-US"/>
              <a:t>. Proin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at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Duis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ex </a:t>
            </a:r>
            <a:r>
              <a:rPr lang="en-US" err="1"/>
              <a:t>vehicula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</a:p>
          <a:p>
            <a:pPr lvl="0"/>
            <a:r>
              <a:rPr lang="en-US"/>
              <a:t>Donec </a:t>
            </a:r>
            <a:r>
              <a:rPr lang="en-US" err="1"/>
              <a:t>mollis</a:t>
            </a:r>
            <a:r>
              <a:rPr lang="en-US"/>
              <a:t> ligula sed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convallis lorem vel </a:t>
            </a:r>
            <a:r>
              <a:rPr lang="en-US" err="1"/>
              <a:t>malesuada</a:t>
            </a:r>
            <a:r>
              <a:rPr lang="en-US"/>
              <a:t> vestibulum.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1F7CF5-E901-4467-DF2B-AA03FA601455}"/>
              </a:ext>
            </a:extLst>
          </p:cNvPr>
          <p:cNvSpPr/>
          <p:nvPr userDrawn="1"/>
        </p:nvSpPr>
        <p:spPr>
          <a:xfrm>
            <a:off x="9208770" y="5069150"/>
            <a:ext cx="2983231" cy="178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BDFAD1-1490-287A-E1CA-D4071B86BC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22942" y="5445127"/>
            <a:ext cx="2124751" cy="695791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B3372DA-DBD4-4DE8-49F1-2A9AEB47DE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550863" y="6210002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B099420A-AB6D-9F48-90BA-0FEF9014BA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624AE3-C4AB-1C52-B120-E18217B296E5}"/>
              </a:ext>
            </a:extLst>
          </p:cNvPr>
          <p:cNvSpPr/>
          <p:nvPr userDrawn="1"/>
        </p:nvSpPr>
        <p:spPr>
          <a:xfrm>
            <a:off x="0" y="2"/>
            <a:ext cx="2602707" cy="1443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77AEE8-9DF5-255B-4466-6692818FB5A6}"/>
              </a:ext>
            </a:extLst>
          </p:cNvPr>
          <p:cNvSpPr/>
          <p:nvPr userDrawn="1"/>
        </p:nvSpPr>
        <p:spPr>
          <a:xfrm>
            <a:off x="1" y="0"/>
            <a:ext cx="160423" cy="7437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5114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 - Log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119262-AECA-9F48-9D32-F33BB6722F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8102" y="2349501"/>
            <a:ext cx="9324975" cy="3384550"/>
          </a:xfrm>
        </p:spPr>
        <p:txBody>
          <a:bodyPr lIns="288000" tIns="216000" rIns="288000" numCol="2" spcCol="252000"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Nam sed </a:t>
            </a:r>
            <a:r>
              <a:rPr lang="en-US" err="1"/>
              <a:t>sollicitudin</a:t>
            </a:r>
            <a:r>
              <a:rPr lang="en-US"/>
              <a:t> ipsum. Donec </a:t>
            </a:r>
            <a:r>
              <a:rPr lang="en-US" err="1"/>
              <a:t>egestas</a:t>
            </a:r>
            <a:r>
              <a:rPr lang="en-US"/>
              <a:t> eros non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auctor. </a:t>
            </a:r>
            <a:r>
              <a:rPr lang="en-US" err="1"/>
              <a:t>Mauris</a:t>
            </a:r>
            <a:r>
              <a:rPr lang="en-US"/>
              <a:t> vestibulum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  <a:p>
            <a:pPr lvl="0"/>
            <a:r>
              <a:rPr lang="en-US" err="1"/>
              <a:t>Fusce</a:t>
            </a:r>
            <a:r>
              <a:rPr lang="en-US"/>
              <a:t> tempus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turpis</a:t>
            </a:r>
            <a:r>
              <a:rPr lang="en-US"/>
              <a:t> convallis </a:t>
            </a:r>
            <a:r>
              <a:rPr lang="en-US" err="1"/>
              <a:t>dignissim</a:t>
            </a:r>
            <a:r>
              <a:rPr lang="en-US"/>
              <a:t>. Proin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at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Duis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ex </a:t>
            </a:r>
            <a:r>
              <a:rPr lang="en-US" err="1"/>
              <a:t>vehicula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</a:p>
          <a:p>
            <a:pPr lvl="0"/>
            <a:r>
              <a:rPr lang="en-US"/>
              <a:t>Donec </a:t>
            </a:r>
            <a:r>
              <a:rPr lang="en-US" err="1"/>
              <a:t>mollis</a:t>
            </a:r>
            <a:r>
              <a:rPr lang="en-US"/>
              <a:t> ligula sed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convallis lorem vel </a:t>
            </a:r>
            <a:r>
              <a:rPr lang="en-US" err="1"/>
              <a:t>malesuada</a:t>
            </a:r>
            <a:r>
              <a:rPr lang="en-US"/>
              <a:t> vestibulum.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A39EC3-6310-CD33-DE05-A100CB95A8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22942" y="549276"/>
            <a:ext cx="2124751" cy="69579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358BB79-A50B-242E-7043-C4D6912BD3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6977" y="1008711"/>
            <a:ext cx="7542331" cy="1331913"/>
          </a:xfrm>
          <a:solidFill>
            <a:schemeClr val="bg1"/>
          </a:solidFill>
        </p:spPr>
        <p:txBody>
          <a:bodyPr lIns="251999" tIns="216000" rIns="251999" bIns="251999" anchor="t">
            <a:noAutofit/>
          </a:bodyPr>
          <a:lstStyle>
            <a:lvl1pPr algn="l">
              <a:defRPr sz="5400" b="0" i="0">
                <a:solidFill>
                  <a:schemeClr val="accent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GB"/>
              <a:t>Lorem ipsum</a:t>
            </a:r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16B27FE-DD31-07E0-2919-DFB7D7A3FED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897937" y="6210002"/>
            <a:ext cx="2743200" cy="365125"/>
          </a:xfrm>
        </p:spPr>
        <p:txBody>
          <a:bodyPr anchor="b" anchorCtr="0"/>
          <a:lstStyle/>
          <a:p>
            <a:pPr>
              <a:defRPr/>
            </a:pPr>
            <a:fld id="{B099420A-AB6D-9F48-90BA-0FEF9014BA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D64455-02E3-5335-8A1D-735C1B3DCE27}"/>
              </a:ext>
            </a:extLst>
          </p:cNvPr>
          <p:cNvSpPr/>
          <p:nvPr userDrawn="1"/>
        </p:nvSpPr>
        <p:spPr>
          <a:xfrm>
            <a:off x="0" y="6713623"/>
            <a:ext cx="2602707" cy="1443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27FFF9-358A-C377-F95E-2559B43C1E7C}"/>
              </a:ext>
            </a:extLst>
          </p:cNvPr>
          <p:cNvSpPr/>
          <p:nvPr userDrawn="1"/>
        </p:nvSpPr>
        <p:spPr>
          <a:xfrm>
            <a:off x="1" y="6308727"/>
            <a:ext cx="160423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34273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 - Log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11733AE-2D56-D26E-1CD4-2B29C609DF2F}"/>
              </a:ext>
            </a:extLst>
          </p:cNvPr>
          <p:cNvSpPr/>
          <p:nvPr userDrawn="1"/>
        </p:nvSpPr>
        <p:spPr>
          <a:xfrm>
            <a:off x="9208770" y="5069150"/>
            <a:ext cx="2983231" cy="178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119262-AECA-9F48-9D32-F33BB6722F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8102" y="2349500"/>
            <a:ext cx="9324975" cy="2719650"/>
          </a:xfrm>
        </p:spPr>
        <p:txBody>
          <a:bodyPr lIns="288000" tIns="216000" rIns="288000" numCol="2" spcCol="252000"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Nam sed </a:t>
            </a:r>
            <a:r>
              <a:rPr lang="en-US" err="1"/>
              <a:t>sollicitudin</a:t>
            </a:r>
            <a:r>
              <a:rPr lang="en-US"/>
              <a:t> ipsum. Donec </a:t>
            </a:r>
            <a:r>
              <a:rPr lang="en-US" err="1"/>
              <a:t>egestas</a:t>
            </a:r>
            <a:r>
              <a:rPr lang="en-US"/>
              <a:t> eros non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auctor. </a:t>
            </a:r>
            <a:r>
              <a:rPr lang="en-US" err="1"/>
              <a:t>Mauris</a:t>
            </a:r>
            <a:r>
              <a:rPr lang="en-US"/>
              <a:t> vestibulum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  <a:p>
            <a:pPr lvl="0"/>
            <a:r>
              <a:rPr lang="en-US" err="1"/>
              <a:t>Fusce</a:t>
            </a:r>
            <a:r>
              <a:rPr lang="en-US"/>
              <a:t> tempus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turpis</a:t>
            </a:r>
            <a:r>
              <a:rPr lang="en-US"/>
              <a:t> convallis </a:t>
            </a:r>
            <a:r>
              <a:rPr lang="en-US" err="1"/>
              <a:t>dignissim</a:t>
            </a:r>
            <a:r>
              <a:rPr lang="en-US"/>
              <a:t>. Proin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at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Duis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ex </a:t>
            </a:r>
            <a:r>
              <a:rPr lang="en-US" err="1"/>
              <a:t>vehicula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</a:p>
          <a:p>
            <a:pPr lvl="0"/>
            <a:r>
              <a:rPr lang="en-US"/>
              <a:t>Donec </a:t>
            </a:r>
            <a:r>
              <a:rPr lang="en-US" err="1"/>
              <a:t>mollis</a:t>
            </a:r>
            <a:r>
              <a:rPr lang="en-US"/>
              <a:t> ligula sed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convallis lorem vel </a:t>
            </a:r>
            <a:r>
              <a:rPr lang="en-US" err="1"/>
              <a:t>malesuada</a:t>
            </a:r>
            <a:r>
              <a:rPr lang="en-US"/>
              <a:t> vestibulum.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8E141CA-8C34-044F-B174-B83706F13E6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550863" y="6210002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B099420A-AB6D-9F48-90BA-0FEF9014BA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79D21F2-24C4-4A4A-0E5E-06063FF04C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6977" y="1008711"/>
            <a:ext cx="7542331" cy="1331913"/>
          </a:xfrm>
          <a:solidFill>
            <a:schemeClr val="bg1"/>
          </a:solidFill>
        </p:spPr>
        <p:txBody>
          <a:bodyPr lIns="251999" tIns="216000" rIns="251999" bIns="251999" anchor="t">
            <a:noAutofit/>
          </a:bodyPr>
          <a:lstStyle>
            <a:lvl1pPr algn="l">
              <a:defRPr sz="5400" b="0" i="0">
                <a:solidFill>
                  <a:schemeClr val="accent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GB"/>
              <a:t>Lorem ipsum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9C75E-ED28-0444-D2EE-3270338E23EC}"/>
              </a:ext>
            </a:extLst>
          </p:cNvPr>
          <p:cNvSpPr/>
          <p:nvPr userDrawn="1"/>
        </p:nvSpPr>
        <p:spPr>
          <a:xfrm>
            <a:off x="9208770" y="5069150"/>
            <a:ext cx="2983231" cy="178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EC18DDA-EB6C-9F59-AE25-F0B8F7337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22942" y="5445127"/>
            <a:ext cx="2124751" cy="6957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0E6052-EC9C-F6ED-B7B9-AA67CF892B84}"/>
              </a:ext>
            </a:extLst>
          </p:cNvPr>
          <p:cNvSpPr/>
          <p:nvPr userDrawn="1"/>
        </p:nvSpPr>
        <p:spPr>
          <a:xfrm>
            <a:off x="0" y="2"/>
            <a:ext cx="2602707" cy="1443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766D4D-3786-C1D5-D121-95AFED22848E}"/>
              </a:ext>
            </a:extLst>
          </p:cNvPr>
          <p:cNvSpPr/>
          <p:nvPr userDrawn="1"/>
        </p:nvSpPr>
        <p:spPr>
          <a:xfrm>
            <a:off x="1" y="0"/>
            <a:ext cx="160423" cy="7437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7449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1FF9C-B2E5-9645-ACCE-65406CDBA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1520828"/>
            <a:ext cx="10455276" cy="1022351"/>
          </a:xfrm>
          <a:prstGeom prst="rect">
            <a:avLst/>
          </a:prstGeom>
        </p:spPr>
        <p:txBody>
          <a:bodyPr vert="horz" lIns="251999" tIns="251999" rIns="251999" bIns="251999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7A68B-5F2B-034C-BFF3-3E05C670F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2" y="2600326"/>
            <a:ext cx="9182100" cy="2301875"/>
          </a:xfrm>
          <a:prstGeom prst="rect">
            <a:avLst/>
          </a:prstGeom>
          <a:solidFill>
            <a:schemeClr val="bg1"/>
          </a:solidFill>
        </p:spPr>
        <p:txBody>
          <a:bodyPr vert="horz" lIns="251999" tIns="251999" rIns="251999" bIns="251999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B3D5D-65C9-3348-A132-33C0D8D38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293100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64DF0-FFDD-D344-8E4F-582A5B531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2739" y="6296151"/>
            <a:ext cx="4079875" cy="2743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52AFB-1D5C-FF4B-BBBE-F06F82667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7" y="6293100"/>
            <a:ext cx="2743200" cy="274324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B099420A-AB6D-9F48-90BA-0FEF9014BA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5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69" r:id="rId2"/>
    <p:sldLayoutId id="2147483770" r:id="rId3"/>
    <p:sldLayoutId id="2147483841" r:id="rId4"/>
    <p:sldLayoutId id="2147483679" r:id="rId5"/>
    <p:sldLayoutId id="2147483842" r:id="rId6"/>
    <p:sldLayoutId id="2147483848" r:id="rId7"/>
    <p:sldLayoutId id="2147483766" r:id="rId8"/>
    <p:sldLayoutId id="2147483846" r:id="rId9"/>
    <p:sldLayoutId id="2147483694" r:id="rId10"/>
    <p:sldLayoutId id="2147483775" r:id="rId11"/>
    <p:sldLayoutId id="2147483780" r:id="rId12"/>
    <p:sldLayoutId id="2147483767" r:id="rId13"/>
    <p:sldLayoutId id="2147483847" r:id="rId14"/>
    <p:sldLayoutId id="2147483849" r:id="rId15"/>
    <p:sldLayoutId id="2147483851" r:id="rId16"/>
    <p:sldLayoutId id="2147483852" r:id="rId17"/>
    <p:sldLayoutId id="2147483854" r:id="rId18"/>
    <p:sldLayoutId id="2147483855" r:id="rId19"/>
    <p:sldLayoutId id="2147483856" r:id="rId20"/>
    <p:sldLayoutId id="2147483857" r:id="rId21"/>
    <p:sldLayoutId id="2147483859" r:id="rId22"/>
    <p:sldLayoutId id="2147483860" r:id="rId23"/>
    <p:sldLayoutId id="2147483865" r:id="rId24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5400" b="0" i="0" kern="1200">
          <a:solidFill>
            <a:schemeClr val="tx2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tabLst/>
        <a:defRPr sz="1800" b="0" i="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177792" indent="0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600" b="1" i="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355582" indent="0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600" b="0" i="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533373" indent="0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400" b="1" i="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711165" indent="0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400" b="0" i="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38" userDrawn="1">
          <p15:clr>
            <a:srgbClr val="F26B43"/>
          </p15:clr>
        </p15:guide>
        <p15:guide id="2" pos="2955" userDrawn="1">
          <p15:clr>
            <a:srgbClr val="F26B43"/>
          </p15:clr>
        </p15:guide>
        <p15:guide id="3" pos="2775" userDrawn="1">
          <p15:clr>
            <a:srgbClr val="F26B43"/>
          </p15:clr>
        </p15:guide>
        <p15:guide id="4" pos="2299" userDrawn="1">
          <p15:clr>
            <a:srgbClr val="F26B43"/>
          </p15:clr>
        </p15:guide>
        <p15:guide id="5" pos="2116" userDrawn="1">
          <p15:clr>
            <a:srgbClr val="F26B43"/>
          </p15:clr>
        </p15:guide>
        <p15:guide id="6" pos="1640" userDrawn="1">
          <p15:clr>
            <a:srgbClr val="F26B43"/>
          </p15:clr>
        </p15:guide>
        <p15:guide id="7" pos="1481" userDrawn="1">
          <p15:clr>
            <a:srgbClr val="F26B43"/>
          </p15:clr>
        </p15:guide>
        <p15:guide id="8" pos="1005" userDrawn="1">
          <p15:clr>
            <a:srgbClr val="F26B43"/>
          </p15:clr>
        </p15:guide>
        <p15:guide id="9" pos="824" userDrawn="1">
          <p15:clr>
            <a:srgbClr val="F26B43"/>
          </p15:clr>
        </p15:guide>
        <p15:guide id="10" pos="347" userDrawn="1">
          <p15:clr>
            <a:srgbClr val="F26B43"/>
          </p15:clr>
        </p15:guide>
        <p15:guide id="11" pos="3432" userDrawn="1">
          <p15:clr>
            <a:srgbClr val="F26B43"/>
          </p15:clr>
        </p15:guide>
        <p15:guide id="12" pos="3613" userDrawn="1">
          <p15:clr>
            <a:srgbClr val="F26B43"/>
          </p15:clr>
        </p15:guide>
        <p15:guide id="13" pos="4089" userDrawn="1">
          <p15:clr>
            <a:srgbClr val="F26B43"/>
          </p15:clr>
        </p15:guide>
        <p15:guide id="14" pos="4271" userDrawn="1">
          <p15:clr>
            <a:srgbClr val="F26B43"/>
          </p15:clr>
        </p15:guide>
        <p15:guide id="15" pos="6221" userDrawn="1">
          <p15:clr>
            <a:srgbClr val="F26B43"/>
          </p15:clr>
        </p15:guide>
        <p15:guide id="16" pos="6040" userDrawn="1">
          <p15:clr>
            <a:srgbClr val="F26B43"/>
          </p15:clr>
        </p15:guide>
        <p15:guide id="17" pos="6856" userDrawn="1">
          <p15:clr>
            <a:srgbClr val="F26B43"/>
          </p15:clr>
        </p15:guide>
        <p15:guide id="18" pos="6699" userDrawn="1">
          <p15:clr>
            <a:srgbClr val="F26B43"/>
          </p15:clr>
        </p15:guide>
        <p15:guide id="19" pos="7333" userDrawn="1">
          <p15:clr>
            <a:srgbClr val="F26B43"/>
          </p15:clr>
        </p15:guide>
        <p15:guide id="20" orient="horz" pos="1480" userDrawn="1">
          <p15:clr>
            <a:srgbClr val="F26B43"/>
          </p15:clr>
        </p15:guide>
        <p15:guide id="21" orient="horz" pos="1003" userDrawn="1">
          <p15:clr>
            <a:srgbClr val="F26B43"/>
          </p15:clr>
        </p15:guide>
        <p15:guide id="22" orient="horz" pos="822" userDrawn="1">
          <p15:clr>
            <a:srgbClr val="F26B43"/>
          </p15:clr>
        </p15:guide>
        <p15:guide id="23" orient="horz" pos="346" userDrawn="1">
          <p15:clr>
            <a:srgbClr val="F26B43"/>
          </p15:clr>
        </p15:guide>
        <p15:guide id="24" orient="horz" pos="2137" userDrawn="1">
          <p15:clr>
            <a:srgbClr val="F26B43"/>
          </p15:clr>
        </p15:guide>
        <p15:guide id="25" orient="horz" pos="2296" userDrawn="1">
          <p15:clr>
            <a:srgbClr val="F26B43"/>
          </p15:clr>
        </p15:guide>
        <p15:guide id="26" orient="horz" pos="2772" userDrawn="1">
          <p15:clr>
            <a:srgbClr val="F26B43"/>
          </p15:clr>
        </p15:guide>
        <p15:guide id="27" orient="horz" pos="2954" userDrawn="1">
          <p15:clr>
            <a:srgbClr val="F26B43"/>
          </p15:clr>
        </p15:guide>
        <p15:guide id="28" orient="horz" pos="3430" userDrawn="1">
          <p15:clr>
            <a:srgbClr val="F26B43"/>
          </p15:clr>
        </p15:guide>
        <p15:guide id="29" orient="horz" pos="3612" userDrawn="1">
          <p15:clr>
            <a:srgbClr val="F26B43"/>
          </p15:clr>
        </p15:guide>
        <p15:guide id="30" orient="horz" pos="4088" userDrawn="1">
          <p15:clr>
            <a:srgbClr val="F26B43"/>
          </p15:clr>
        </p15:guide>
        <p15:guide id="31" orient="horz" pos="164" userDrawn="1">
          <p15:clr>
            <a:srgbClr val="F26B43"/>
          </p15:clr>
        </p15:guide>
        <p15:guide id="32" pos="167" userDrawn="1">
          <p15:clr>
            <a:srgbClr val="F26B43"/>
          </p15:clr>
        </p15:guide>
        <p15:guide id="33" pos="4725" userDrawn="1">
          <p15:clr>
            <a:srgbClr val="F26B43"/>
          </p15:clr>
        </p15:guide>
        <p15:guide id="34" pos="4907" userDrawn="1">
          <p15:clr>
            <a:srgbClr val="F26B43"/>
          </p15:clr>
        </p15:guide>
        <p15:guide id="35" pos="5383" userDrawn="1">
          <p15:clr>
            <a:srgbClr val="F26B43"/>
          </p15:clr>
        </p15:guide>
        <p15:guide id="36" pos="5564" userDrawn="1">
          <p15:clr>
            <a:srgbClr val="F26B43"/>
          </p15:clr>
        </p15:guide>
        <p15:guide id="37" pos="74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539F0A4-78CD-BEA0-983A-E9B322E19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44254"/>
            <a:ext cx="8702675" cy="994877"/>
          </a:xfrm>
        </p:spPr>
        <p:txBody>
          <a:bodyPr/>
          <a:lstStyle/>
          <a:p>
            <a:r>
              <a:rPr lang="en-US" sz="2800" dirty="0"/>
              <a:t>Sample timetable</a:t>
            </a:r>
            <a:br>
              <a:rPr lang="en-US" sz="2800" dirty="0"/>
            </a:br>
            <a:r>
              <a:rPr lang="en-US" sz="2800" dirty="0"/>
              <a:t>Bridging Course, Module 1 (20-hours per week)</a:t>
            </a:r>
          </a:p>
        </p:txBody>
      </p:sp>
      <p:graphicFrame>
        <p:nvGraphicFramePr>
          <p:cNvPr id="8" name="Table Placeholder 3">
            <a:extLst>
              <a:ext uri="{FF2B5EF4-FFF2-40B4-BE49-F238E27FC236}">
                <a16:creationId xmlns:a16="http://schemas.microsoft.com/office/drawing/2014/main" id="{886686D4-98E3-9399-D035-34FADEE6B5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77430"/>
              </p:ext>
            </p:extLst>
          </p:nvPr>
        </p:nvGraphicFramePr>
        <p:xfrm>
          <a:off x="658813" y="1691664"/>
          <a:ext cx="10837860" cy="3528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310">
                  <a:extLst>
                    <a:ext uri="{9D8B030D-6E8A-4147-A177-3AD203B41FA5}">
                      <a16:colId xmlns:a16="http://schemas.microsoft.com/office/drawing/2014/main" val="961984134"/>
                    </a:ext>
                  </a:extLst>
                </a:gridCol>
                <a:gridCol w="1806310">
                  <a:extLst>
                    <a:ext uri="{9D8B030D-6E8A-4147-A177-3AD203B41FA5}">
                      <a16:colId xmlns:a16="http://schemas.microsoft.com/office/drawing/2014/main" val="1544677381"/>
                    </a:ext>
                  </a:extLst>
                </a:gridCol>
                <a:gridCol w="1806310">
                  <a:extLst>
                    <a:ext uri="{9D8B030D-6E8A-4147-A177-3AD203B41FA5}">
                      <a16:colId xmlns:a16="http://schemas.microsoft.com/office/drawing/2014/main" val="3685182022"/>
                    </a:ext>
                  </a:extLst>
                </a:gridCol>
                <a:gridCol w="1806310">
                  <a:extLst>
                    <a:ext uri="{9D8B030D-6E8A-4147-A177-3AD203B41FA5}">
                      <a16:colId xmlns:a16="http://schemas.microsoft.com/office/drawing/2014/main" val="1809529683"/>
                    </a:ext>
                  </a:extLst>
                </a:gridCol>
                <a:gridCol w="1806310">
                  <a:extLst>
                    <a:ext uri="{9D8B030D-6E8A-4147-A177-3AD203B41FA5}">
                      <a16:colId xmlns:a16="http://schemas.microsoft.com/office/drawing/2014/main" val="2401238629"/>
                    </a:ext>
                  </a:extLst>
                </a:gridCol>
                <a:gridCol w="1806310">
                  <a:extLst>
                    <a:ext uri="{9D8B030D-6E8A-4147-A177-3AD203B41FA5}">
                      <a16:colId xmlns:a16="http://schemas.microsoft.com/office/drawing/2014/main" val="2129389500"/>
                    </a:ext>
                  </a:extLst>
                </a:gridCol>
              </a:tblGrid>
              <a:tr h="9229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Tuesday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Wednesday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Thursday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Friday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8353438"/>
                  </a:ext>
                </a:extLst>
              </a:tr>
              <a:tr h="778963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/>
                        <a:t>8.30 – 10.30am</a:t>
                      </a: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Student Seminar 1</a:t>
                      </a:r>
                    </a:p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8.30 – 9am </a:t>
                      </a:r>
                    </a:p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Speaking</a:t>
                      </a:r>
                    </a:p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Talking about Global Issues</a:t>
                      </a: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Student Seminar 2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8.30am – 9am 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Analytical Reading 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Reading chapters in textbooks </a:t>
                      </a: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Student Seminar 3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A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8.30am – 9am 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1" kern="1200" dirty="0">
                          <a:solidFill>
                            <a:schemeClr val="tx1"/>
                          </a:solidFill>
                          <a:latin typeface="+mn-lt"/>
                        </a:rPr>
                        <a:t>Speaking</a:t>
                      </a:r>
                    </a:p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Talking about Global Issues</a:t>
                      </a: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Study &amp; Research Skills 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Referencing, paraphrasing, summarising practice</a:t>
                      </a: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Speaking Presentation Skills 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Presentation practice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/>
                </a:tc>
                <a:extLst>
                  <a:ext uri="{0D108BD9-81ED-4DB2-BD59-A6C34878D82A}">
                    <a16:rowId xmlns:a16="http://schemas.microsoft.com/office/drawing/2014/main" val="3733240103"/>
                  </a:ext>
                </a:extLst>
              </a:tr>
              <a:tr h="390182">
                <a:tc gridSpan="6"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</a:rPr>
                        <a:t>Morning Break</a:t>
                      </a:r>
                    </a:p>
                  </a:txBody>
                  <a:tcPr marL="90000" marR="90000" marT="46800" marB="46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1216466"/>
                  </a:ext>
                </a:extLst>
              </a:tr>
              <a:tr h="922972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10.45am – 12.45pm</a:t>
                      </a: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Listening skills</a:t>
                      </a:r>
                    </a:p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Writing a summary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Integrated skills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Reading practice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Grammar/Writing 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Reporting verbs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/>
                </a:tc>
                <a:extLst>
                  <a:ext uri="{0D108BD9-81ED-4DB2-BD59-A6C34878D82A}">
                    <a16:rowId xmlns:a16="http://schemas.microsoft.com/office/drawing/2014/main" val="373198401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7472D02-AB36-5A85-0446-D0F036231982}"/>
              </a:ext>
            </a:extLst>
          </p:cNvPr>
          <p:cNvSpPr txBox="1"/>
          <p:nvPr/>
        </p:nvSpPr>
        <p:spPr>
          <a:xfrm>
            <a:off x="658813" y="5626800"/>
            <a:ext cx="1109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200" i="1" dirty="0">
                <a:solidFill>
                  <a:srgbClr val="000000"/>
                </a:solidFill>
                <a:latin typeface="Century Gothic" panose="020F0302020204030204"/>
              </a:rPr>
              <a:t>Please note: </a:t>
            </a:r>
            <a:r>
              <a:rPr lang="en-AU" sz="1200" i="1" dirty="0"/>
              <a:t>Module 1 classes run in the morning. </a:t>
            </a:r>
            <a:r>
              <a:rPr lang="en-AU" sz="1200" i="1" dirty="0">
                <a:solidFill>
                  <a:srgbClr val="000000"/>
                </a:solidFill>
                <a:latin typeface="Century Gothic" panose="020F0302020204030204"/>
              </a:rPr>
              <a:t>Afternoon classes (from 1 – 5.15pm) may be run at UWA CELT’S discretion and are not guaranteed as an option. </a:t>
            </a:r>
            <a:r>
              <a:rPr lang="en-AU" sz="1200" i="1" dirty="0"/>
              <a:t>Confirmation of the timetable will be provided to students at time of enrolment.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786D1-04A1-CC20-EA30-92AA8481125C}"/>
              </a:ext>
            </a:extLst>
          </p:cNvPr>
          <p:cNvSpPr txBox="1"/>
          <p:nvPr/>
        </p:nvSpPr>
        <p:spPr>
          <a:xfrm>
            <a:off x="658813" y="6397200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900" b="0" i="0" dirty="0">
                <a:solidFill>
                  <a:srgbClr val="000000"/>
                </a:solidFill>
                <a:effectLst/>
                <a:latin typeface="+mj-lt"/>
              </a:rPr>
              <a:t>CRICOS Provider Code 00126G | PRV12169, Australian University</a:t>
            </a:r>
            <a:endParaRPr lang="en-AU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0564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1C5E8E7-85FA-E781-2721-AF94FEFF4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44254"/>
            <a:ext cx="8702675" cy="994877"/>
          </a:xfrm>
        </p:spPr>
        <p:txBody>
          <a:bodyPr/>
          <a:lstStyle/>
          <a:p>
            <a:r>
              <a:rPr lang="en-US" sz="2800" dirty="0"/>
              <a:t>Sample timetable</a:t>
            </a:r>
            <a:br>
              <a:rPr lang="en-US" sz="2800" dirty="0"/>
            </a:br>
            <a:r>
              <a:rPr lang="en-US" sz="2800" dirty="0"/>
              <a:t>Bridging Course, Module 2 (25-hours per week)</a:t>
            </a:r>
          </a:p>
        </p:txBody>
      </p:sp>
      <p:graphicFrame>
        <p:nvGraphicFramePr>
          <p:cNvPr id="6" name="Table Placeholder 3">
            <a:extLst>
              <a:ext uri="{FF2B5EF4-FFF2-40B4-BE49-F238E27FC236}">
                <a16:creationId xmlns:a16="http://schemas.microsoft.com/office/drawing/2014/main" id="{8A955DC5-4608-23A3-BECA-27A428CB8A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779985"/>
              </p:ext>
            </p:extLst>
          </p:nvPr>
        </p:nvGraphicFramePr>
        <p:xfrm>
          <a:off x="658813" y="1609603"/>
          <a:ext cx="10837860" cy="463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310">
                  <a:extLst>
                    <a:ext uri="{9D8B030D-6E8A-4147-A177-3AD203B41FA5}">
                      <a16:colId xmlns:a16="http://schemas.microsoft.com/office/drawing/2014/main" val="961984134"/>
                    </a:ext>
                  </a:extLst>
                </a:gridCol>
                <a:gridCol w="1806310">
                  <a:extLst>
                    <a:ext uri="{9D8B030D-6E8A-4147-A177-3AD203B41FA5}">
                      <a16:colId xmlns:a16="http://schemas.microsoft.com/office/drawing/2014/main" val="1544677381"/>
                    </a:ext>
                  </a:extLst>
                </a:gridCol>
                <a:gridCol w="1806310">
                  <a:extLst>
                    <a:ext uri="{9D8B030D-6E8A-4147-A177-3AD203B41FA5}">
                      <a16:colId xmlns:a16="http://schemas.microsoft.com/office/drawing/2014/main" val="3685182022"/>
                    </a:ext>
                  </a:extLst>
                </a:gridCol>
                <a:gridCol w="1806310">
                  <a:extLst>
                    <a:ext uri="{9D8B030D-6E8A-4147-A177-3AD203B41FA5}">
                      <a16:colId xmlns:a16="http://schemas.microsoft.com/office/drawing/2014/main" val="1809529683"/>
                    </a:ext>
                  </a:extLst>
                </a:gridCol>
                <a:gridCol w="1806310">
                  <a:extLst>
                    <a:ext uri="{9D8B030D-6E8A-4147-A177-3AD203B41FA5}">
                      <a16:colId xmlns:a16="http://schemas.microsoft.com/office/drawing/2014/main" val="2401238629"/>
                    </a:ext>
                  </a:extLst>
                </a:gridCol>
                <a:gridCol w="1806310">
                  <a:extLst>
                    <a:ext uri="{9D8B030D-6E8A-4147-A177-3AD203B41FA5}">
                      <a16:colId xmlns:a16="http://schemas.microsoft.com/office/drawing/2014/main" val="2129389500"/>
                    </a:ext>
                  </a:extLst>
                </a:gridCol>
              </a:tblGrid>
              <a:tr h="922972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en-US" sz="1600" dirty="0"/>
                        <a:t>Time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en-US" sz="1600" dirty="0"/>
                        <a:t>Monday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en-US" sz="1600" dirty="0"/>
                        <a:t>Tuesday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Wednesday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Thursday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Friday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898353438"/>
                  </a:ext>
                </a:extLst>
              </a:tr>
              <a:tr h="9229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8.30 – 10.30am</a:t>
                      </a: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1" kern="100" dirty="0">
                          <a:effectLst/>
                          <a:latin typeface="+mn-lt"/>
                        </a:rPr>
                        <a:t>Reading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kern="100" dirty="0">
                          <a:effectLst/>
                          <a:latin typeface="+mn-lt"/>
                        </a:rPr>
                        <a:t>Reading and critical thinking skills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kern="1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1" kern="100" dirty="0">
                          <a:effectLst/>
                          <a:latin typeface="+mn-lt"/>
                        </a:rPr>
                        <a:t>Writing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kern="100" dirty="0">
                          <a:effectLst/>
                          <a:latin typeface="+mn-lt"/>
                        </a:rPr>
                        <a:t>Language and skills review for research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kern="100" dirty="0">
                          <a:effectLst/>
                          <a:latin typeface="+mn-lt"/>
                        </a:rPr>
                        <a:t>  </a:t>
                      </a:r>
                      <a:endParaRPr lang="en-AU" sz="1200" kern="1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1" kern="100" dirty="0">
                          <a:effectLst/>
                          <a:latin typeface="+mn-lt"/>
                        </a:rPr>
                        <a:t>Listening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kern="100" dirty="0"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Understanding genre-lectures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kern="1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1" kern="100" dirty="0">
                          <a:effectLst/>
                          <a:latin typeface="+mn-lt"/>
                        </a:rPr>
                        <a:t>Integrated Skills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kern="100" dirty="0">
                          <a:effectLst/>
                          <a:latin typeface="+mn-lt"/>
                        </a:rPr>
                        <a:t>Reading, listening and speaking on weekly topic</a:t>
                      </a:r>
                      <a:endParaRPr lang="en-AU" sz="1200" kern="1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1" kern="100" dirty="0">
                          <a:effectLst/>
                          <a:latin typeface="+mn-lt"/>
                        </a:rPr>
                        <a:t>Listening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kern="100" dirty="0"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Digressions and repetition in lectures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kern="100" dirty="0"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0000" marR="90000" marT="46800" marB="46800"/>
                </a:tc>
                <a:extLst>
                  <a:ext uri="{0D108BD9-81ED-4DB2-BD59-A6C34878D82A}">
                    <a16:rowId xmlns:a16="http://schemas.microsoft.com/office/drawing/2014/main" val="3733240103"/>
                  </a:ext>
                </a:extLst>
              </a:tr>
              <a:tr h="390182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latin typeface="+mn-lt"/>
                        </a:rPr>
                        <a:t>Morning Break </a:t>
                      </a:r>
                    </a:p>
                  </a:txBody>
                  <a:tcPr marL="90000" marR="90000" marT="46800" marB="4680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200" kern="1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918" marR="6691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200" kern="1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918" marR="6691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200" kern="1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918" marR="6691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200" kern="1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918" marR="6691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200" kern="1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918" marR="66918" marT="0" marB="0"/>
                </a:tc>
                <a:extLst>
                  <a:ext uri="{0D108BD9-81ED-4DB2-BD59-A6C34878D82A}">
                    <a16:rowId xmlns:a16="http://schemas.microsoft.com/office/drawing/2014/main" val="1231216466"/>
                  </a:ext>
                </a:extLst>
              </a:tr>
              <a:tr h="9229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10.45am – 12.45pm</a:t>
                      </a: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1" kern="100" dirty="0">
                          <a:effectLst/>
                          <a:latin typeface="+mn-lt"/>
                        </a:rPr>
                        <a:t>Reading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kern="100" dirty="0"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Discussing credibility of texts, further practicing critical analysis of texts</a:t>
                      </a: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1" kern="100" dirty="0">
                          <a:effectLst/>
                          <a:latin typeface="+mn-lt"/>
                        </a:rPr>
                        <a:t>Writing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kern="100" dirty="0">
                          <a:effectLst/>
                          <a:latin typeface="+mn-lt"/>
                        </a:rPr>
                        <a:t>Research paper tasks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kern="1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kern="1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kern="1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1" kern="100" dirty="0">
                          <a:effectLst/>
                          <a:latin typeface="+mn-lt"/>
                        </a:rPr>
                        <a:t>Study Skills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kern="100" dirty="0">
                          <a:effectLst/>
                          <a:latin typeface="+mn-lt"/>
                        </a:rPr>
                        <a:t>Digital literacies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kern="1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kern="1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kern="1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1" kern="100" dirty="0"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Speaking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0" kern="100" dirty="0"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Tutorial Skills – Turn-taking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b="0" kern="1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b="0" kern="1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1" kern="100" dirty="0">
                          <a:effectLst/>
                          <a:latin typeface="+mn-lt"/>
                        </a:rPr>
                        <a:t>Writing Vocabulary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kern="100" dirty="0">
                          <a:effectLst/>
                          <a:latin typeface="+mn-lt"/>
                        </a:rPr>
                        <a:t>Academic word list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1" kern="100" dirty="0"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Discuss unit guided learning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b="1" kern="1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/>
                </a:tc>
                <a:extLst>
                  <a:ext uri="{0D108BD9-81ED-4DB2-BD59-A6C34878D82A}">
                    <a16:rowId xmlns:a16="http://schemas.microsoft.com/office/drawing/2014/main" val="3731984014"/>
                  </a:ext>
                </a:extLst>
              </a:tr>
              <a:tr h="362436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latin typeface="+mn-lt"/>
                        </a:rPr>
                        <a:t>Lunch Break</a:t>
                      </a:r>
                    </a:p>
                  </a:txBody>
                  <a:tcPr marL="90000" marR="90000" marT="46800" marB="4680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200" kern="1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918" marR="6691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200" kern="1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918" marR="6691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200" kern="1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918" marR="6691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200" b="0" kern="1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918" marR="6691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200" b="1" kern="1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918" marR="66918" marT="0" marB="0"/>
                </a:tc>
                <a:extLst>
                  <a:ext uri="{0D108BD9-81ED-4DB2-BD59-A6C34878D82A}">
                    <a16:rowId xmlns:a16="http://schemas.microsoft.com/office/drawing/2014/main" val="2048902206"/>
                  </a:ext>
                </a:extLst>
              </a:tr>
              <a:tr h="9229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1.30 – 3.30pm</a:t>
                      </a: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i="1" kern="100" dirty="0">
                          <a:effectLst/>
                          <a:latin typeface="+mn-lt"/>
                        </a:rPr>
                        <a:t> </a:t>
                      </a:r>
                      <a:r>
                        <a:rPr lang="en-AU" sz="1200" b="0" i="1" kern="100" dirty="0">
                          <a:effectLst/>
                          <a:latin typeface="+mn-lt"/>
                        </a:rPr>
                        <a:t>No class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b="0" kern="1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b="0" kern="1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b="0" kern="1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1" kern="100" dirty="0">
                          <a:effectLst/>
                          <a:latin typeface="+mn-lt"/>
                        </a:rPr>
                        <a:t>Writing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0" kern="100" dirty="0">
                          <a:effectLst/>
                          <a:latin typeface="+mn-lt"/>
                        </a:rPr>
                        <a:t>Research paper tasks continued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b="0" kern="100" dirty="0">
                        <a:effectLst/>
                        <a:latin typeface="+mn-lt"/>
                      </a:endParaRP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0" i="1" kern="100" dirty="0">
                          <a:effectLst/>
                          <a:latin typeface="+mn-lt"/>
                        </a:rPr>
                        <a:t>No class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b="0" i="1" kern="1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b="0" kern="1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b="0" kern="1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1" kern="100" dirty="0">
                          <a:effectLst/>
                          <a:latin typeface="+mn-lt"/>
                        </a:rPr>
                        <a:t>Consultations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0" kern="100" dirty="0"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1:1 discussions with teacher on weekly research paper tasks</a:t>
                      </a: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1" kern="100" dirty="0">
                          <a:effectLst/>
                          <a:latin typeface="+mn-lt"/>
                        </a:rPr>
                        <a:t>Guided Learning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kern="100" dirty="0">
                          <a:effectLst/>
                          <a:latin typeface="+mn-lt"/>
                        </a:rPr>
                        <a:t>Reflection questions and self-study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kern="1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/>
                </a:tc>
                <a:extLst>
                  <a:ext uri="{0D108BD9-81ED-4DB2-BD59-A6C34878D82A}">
                    <a16:rowId xmlns:a16="http://schemas.microsoft.com/office/drawing/2014/main" val="3451732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D6610D6-FC03-26F9-C205-E4B3A52149F6}"/>
              </a:ext>
            </a:extLst>
          </p:cNvPr>
          <p:cNvSpPr txBox="1"/>
          <p:nvPr/>
        </p:nvSpPr>
        <p:spPr>
          <a:xfrm>
            <a:off x="658813" y="6397200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900" b="0" i="0" dirty="0">
                <a:solidFill>
                  <a:srgbClr val="000000"/>
                </a:solidFill>
                <a:effectLst/>
                <a:latin typeface="+mj-lt"/>
              </a:rPr>
              <a:t>CRICOS Provider Code 00126G | PRV12169, Australian University</a:t>
            </a:r>
            <a:endParaRPr lang="en-AU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102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A11DEB81-1D7D-3381-FDC1-17954E4AE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44254"/>
            <a:ext cx="7953863" cy="994877"/>
          </a:xfrm>
        </p:spPr>
        <p:txBody>
          <a:bodyPr/>
          <a:lstStyle/>
          <a:p>
            <a:r>
              <a:rPr lang="en-US" sz="2800" dirty="0"/>
              <a:t>Sample timetable</a:t>
            </a:r>
            <a:br>
              <a:rPr lang="en-US" sz="2800" dirty="0"/>
            </a:br>
            <a:r>
              <a:rPr lang="en-US" sz="2800" dirty="0"/>
              <a:t>Language and Communication Essentials</a:t>
            </a:r>
            <a:br>
              <a:rPr lang="en-US" sz="2800" dirty="0"/>
            </a:br>
            <a:r>
              <a:rPr lang="en-US" sz="2800" dirty="0"/>
              <a:t>	</a:t>
            </a:r>
          </a:p>
        </p:txBody>
      </p:sp>
      <p:graphicFrame>
        <p:nvGraphicFramePr>
          <p:cNvPr id="3" name="Table Placeholder 3">
            <a:extLst>
              <a:ext uri="{FF2B5EF4-FFF2-40B4-BE49-F238E27FC236}">
                <a16:creationId xmlns:a16="http://schemas.microsoft.com/office/drawing/2014/main" id="{BA71D765-CA31-1455-02C9-19536E689F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961553"/>
              </p:ext>
            </p:extLst>
          </p:nvPr>
        </p:nvGraphicFramePr>
        <p:xfrm>
          <a:off x="658813" y="1644773"/>
          <a:ext cx="10837860" cy="2902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310">
                  <a:extLst>
                    <a:ext uri="{9D8B030D-6E8A-4147-A177-3AD203B41FA5}">
                      <a16:colId xmlns:a16="http://schemas.microsoft.com/office/drawing/2014/main" val="961984134"/>
                    </a:ext>
                  </a:extLst>
                </a:gridCol>
                <a:gridCol w="1806310">
                  <a:extLst>
                    <a:ext uri="{9D8B030D-6E8A-4147-A177-3AD203B41FA5}">
                      <a16:colId xmlns:a16="http://schemas.microsoft.com/office/drawing/2014/main" val="1544677381"/>
                    </a:ext>
                  </a:extLst>
                </a:gridCol>
                <a:gridCol w="1806310">
                  <a:extLst>
                    <a:ext uri="{9D8B030D-6E8A-4147-A177-3AD203B41FA5}">
                      <a16:colId xmlns:a16="http://schemas.microsoft.com/office/drawing/2014/main" val="3685182022"/>
                    </a:ext>
                  </a:extLst>
                </a:gridCol>
                <a:gridCol w="1806310">
                  <a:extLst>
                    <a:ext uri="{9D8B030D-6E8A-4147-A177-3AD203B41FA5}">
                      <a16:colId xmlns:a16="http://schemas.microsoft.com/office/drawing/2014/main" val="1809529683"/>
                    </a:ext>
                  </a:extLst>
                </a:gridCol>
                <a:gridCol w="1806310">
                  <a:extLst>
                    <a:ext uri="{9D8B030D-6E8A-4147-A177-3AD203B41FA5}">
                      <a16:colId xmlns:a16="http://schemas.microsoft.com/office/drawing/2014/main" val="2401238629"/>
                    </a:ext>
                  </a:extLst>
                </a:gridCol>
                <a:gridCol w="1806310">
                  <a:extLst>
                    <a:ext uri="{9D8B030D-6E8A-4147-A177-3AD203B41FA5}">
                      <a16:colId xmlns:a16="http://schemas.microsoft.com/office/drawing/2014/main" val="2129389500"/>
                    </a:ext>
                  </a:extLst>
                </a:gridCol>
              </a:tblGrid>
              <a:tr h="9229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Time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Monday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Tuesday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Wednesday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Thursday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Friday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898353438"/>
                  </a:ext>
                </a:extLst>
              </a:tr>
              <a:tr h="922972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dirty="0">
                          <a:latin typeface="+mn-lt"/>
                        </a:rPr>
                        <a:t>8.30am - 10.30am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Vocabulary development </a:t>
                      </a:r>
                      <a:r>
                        <a:rPr lang="en-A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through exploration of weekly theme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Grammar &amp; usage </a:t>
                      </a:r>
                      <a:r>
                        <a:rPr lang="en-A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development and accuracy 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Reading skills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strategies for developing effective reading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Integrated skills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 Online project work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Integrated skills with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Development of grammar &amp; usage and writing skills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240103"/>
                  </a:ext>
                </a:extLst>
              </a:tr>
              <a:tr h="922972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0" kern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10.45am - 12.45pm</a:t>
                      </a:r>
                      <a:endParaRPr lang="en-AU" sz="1200" b="0" i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Listening skills</a:t>
                      </a:r>
                    </a:p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0" dirty="0">
                          <a:solidFill>
                            <a:schemeClr val="tx1"/>
                          </a:solidFill>
                        </a:rPr>
                        <a:t>integrated skills with a focus on strategies for developing listening comprehension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Speaking skills </a:t>
                      </a:r>
                      <a:r>
                        <a:rPr lang="en-A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strategies for developing clarity and fluency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Writing skills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development of skills in the writing process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Integrated skills</a:t>
                      </a:r>
                      <a:b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with focus on development of vocabulary and reading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Integrated skills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practice with focus on oral and aural communication 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96387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8E7CFA-4342-5FA1-08DF-ED9113D24C23}"/>
              </a:ext>
            </a:extLst>
          </p:cNvPr>
          <p:cNvSpPr txBox="1"/>
          <p:nvPr/>
        </p:nvSpPr>
        <p:spPr>
          <a:xfrm>
            <a:off x="658813" y="5626800"/>
            <a:ext cx="95075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1200" i="1" dirty="0">
                <a:solidFill>
                  <a:srgbClr val="000000"/>
                </a:solidFill>
                <a:latin typeface="Century Gothic" panose="020F0302020204030204"/>
              </a:rPr>
              <a:t>Please note: UWA CELT currently only runs morning classes. Afternoon classes (from 1 – 5.15pm) may be run at UWA CELT’S discretion and are not guaranteed as an option.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E4E5B-CE5E-31B5-D77B-E6E2511679B6}"/>
              </a:ext>
            </a:extLst>
          </p:cNvPr>
          <p:cNvSpPr txBox="1"/>
          <p:nvPr/>
        </p:nvSpPr>
        <p:spPr>
          <a:xfrm>
            <a:off x="658813" y="6397200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900" b="0" i="0" dirty="0">
                <a:solidFill>
                  <a:srgbClr val="000000"/>
                </a:solidFill>
                <a:effectLst/>
                <a:latin typeface="+mj-lt"/>
              </a:rPr>
              <a:t>CRICOS Provider Code 00126G | PRV12169, Australian University</a:t>
            </a:r>
            <a:endParaRPr lang="en-AU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4566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749DA-A923-7238-C5BA-4F3A9CC28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44254"/>
            <a:ext cx="8702675" cy="994877"/>
          </a:xfrm>
        </p:spPr>
        <p:txBody>
          <a:bodyPr/>
          <a:lstStyle/>
          <a:p>
            <a:r>
              <a:rPr lang="en-US" sz="2800" dirty="0"/>
              <a:t>Sample timetable</a:t>
            </a:r>
            <a:br>
              <a:rPr lang="en-US" sz="2800" dirty="0"/>
            </a:br>
            <a:r>
              <a:rPr lang="en-US" sz="2800" dirty="0"/>
              <a:t>English for Academic Purposes 	</a:t>
            </a:r>
          </a:p>
        </p:txBody>
      </p:sp>
      <p:graphicFrame>
        <p:nvGraphicFramePr>
          <p:cNvPr id="3" name="Table Placeholder 3">
            <a:extLst>
              <a:ext uri="{FF2B5EF4-FFF2-40B4-BE49-F238E27FC236}">
                <a16:creationId xmlns:a16="http://schemas.microsoft.com/office/drawing/2014/main" id="{539E5CD4-571F-E356-5597-E10DFEBB77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346676"/>
              </p:ext>
            </p:extLst>
          </p:nvPr>
        </p:nvGraphicFramePr>
        <p:xfrm>
          <a:off x="658813" y="1644773"/>
          <a:ext cx="10837860" cy="3503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310">
                  <a:extLst>
                    <a:ext uri="{9D8B030D-6E8A-4147-A177-3AD203B41FA5}">
                      <a16:colId xmlns:a16="http://schemas.microsoft.com/office/drawing/2014/main" val="961984134"/>
                    </a:ext>
                  </a:extLst>
                </a:gridCol>
                <a:gridCol w="1806310">
                  <a:extLst>
                    <a:ext uri="{9D8B030D-6E8A-4147-A177-3AD203B41FA5}">
                      <a16:colId xmlns:a16="http://schemas.microsoft.com/office/drawing/2014/main" val="1544677381"/>
                    </a:ext>
                  </a:extLst>
                </a:gridCol>
                <a:gridCol w="1806310">
                  <a:extLst>
                    <a:ext uri="{9D8B030D-6E8A-4147-A177-3AD203B41FA5}">
                      <a16:colId xmlns:a16="http://schemas.microsoft.com/office/drawing/2014/main" val="3685182022"/>
                    </a:ext>
                  </a:extLst>
                </a:gridCol>
                <a:gridCol w="1806310">
                  <a:extLst>
                    <a:ext uri="{9D8B030D-6E8A-4147-A177-3AD203B41FA5}">
                      <a16:colId xmlns:a16="http://schemas.microsoft.com/office/drawing/2014/main" val="1809529683"/>
                    </a:ext>
                  </a:extLst>
                </a:gridCol>
                <a:gridCol w="1806310">
                  <a:extLst>
                    <a:ext uri="{9D8B030D-6E8A-4147-A177-3AD203B41FA5}">
                      <a16:colId xmlns:a16="http://schemas.microsoft.com/office/drawing/2014/main" val="2401238629"/>
                    </a:ext>
                  </a:extLst>
                </a:gridCol>
                <a:gridCol w="1806310">
                  <a:extLst>
                    <a:ext uri="{9D8B030D-6E8A-4147-A177-3AD203B41FA5}">
                      <a16:colId xmlns:a16="http://schemas.microsoft.com/office/drawing/2014/main" val="2129389500"/>
                    </a:ext>
                  </a:extLst>
                </a:gridCol>
              </a:tblGrid>
              <a:tr h="9229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Time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Monday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Tuesday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Wednesday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Thursday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Friday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898353438"/>
                  </a:ext>
                </a:extLst>
              </a:tr>
              <a:tr h="922972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dirty="0">
                          <a:latin typeface="+mn-lt"/>
                        </a:rPr>
                        <a:t>8.30am - 10.30am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Integrated skills </a:t>
                      </a:r>
                    </a:p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through exploration of weekly theme</a:t>
                      </a:r>
                    </a:p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Reading strategies </a:t>
                      </a:r>
                      <a:r>
                        <a:rPr lang="en-A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for reading extended academic texts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Academic writing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of a variety of formal academic text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Speaking skills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strategies for developing formal presentation skills 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Listening skills 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+mn-lt"/>
                        </a:rPr>
                        <a:t>strategies for understanding academic lectures, discussions and multimedia materials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240103"/>
                  </a:ext>
                </a:extLst>
              </a:tr>
              <a:tr h="922972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0" kern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10.45am - 12.45pm</a:t>
                      </a:r>
                      <a:endParaRPr lang="en-AU" sz="1200" b="0" i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Academic Writing </a:t>
                      </a:r>
                    </a:p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of a variety of formal academic text</a:t>
                      </a:r>
                    </a:p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Listening skills strategies </a:t>
                      </a:r>
                      <a:r>
                        <a:rPr lang="en-A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for understanding academic lectures, discussions and multimedia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Speaking skills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 strategies for developing interactive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Integrated skills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Academic Reading Circle – analysing and discussing academic text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Weekly Review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Vocabulary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development through Academic World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96387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A4829F7-A7A2-45A2-4951-50749BCFBD4B}"/>
              </a:ext>
            </a:extLst>
          </p:cNvPr>
          <p:cNvSpPr txBox="1"/>
          <p:nvPr/>
        </p:nvSpPr>
        <p:spPr>
          <a:xfrm>
            <a:off x="658813" y="5626800"/>
            <a:ext cx="95075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1200" i="1" dirty="0">
                <a:solidFill>
                  <a:srgbClr val="000000"/>
                </a:solidFill>
                <a:latin typeface="Century Gothic" panose="020F0302020204030204"/>
              </a:rPr>
              <a:t>Please note: UWA CELT currently only runs morning classes. Afternoon classes (from 1 – 5.15pm) may be run at UWA CELT’S discretion and are not guaranteed as an option.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8582E3-AC1F-6FEE-99B2-2F74FF146263}"/>
              </a:ext>
            </a:extLst>
          </p:cNvPr>
          <p:cNvSpPr txBox="1"/>
          <p:nvPr/>
        </p:nvSpPr>
        <p:spPr>
          <a:xfrm>
            <a:off x="658813" y="6397200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900" b="0" i="0" dirty="0">
                <a:solidFill>
                  <a:srgbClr val="000000"/>
                </a:solidFill>
                <a:effectLst/>
                <a:latin typeface="+mj-lt"/>
              </a:rPr>
              <a:t>CRICOS Provider Code 00126G | PRV12169, Australian University</a:t>
            </a:r>
            <a:endParaRPr lang="en-AU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3357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C5E97-CB3F-173D-4324-07B7565FC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44254"/>
            <a:ext cx="8702675" cy="994877"/>
          </a:xfrm>
        </p:spPr>
        <p:txBody>
          <a:bodyPr/>
          <a:lstStyle/>
          <a:p>
            <a:r>
              <a:rPr lang="en-US" sz="2800" dirty="0"/>
              <a:t>Sample timetable</a:t>
            </a:r>
            <a:br>
              <a:rPr lang="en-US" sz="2800" dirty="0"/>
            </a:br>
            <a:r>
              <a:rPr lang="en-US" sz="2800" dirty="0"/>
              <a:t>IELTS Examination Preparation	</a:t>
            </a:r>
          </a:p>
        </p:txBody>
      </p:sp>
      <p:graphicFrame>
        <p:nvGraphicFramePr>
          <p:cNvPr id="3" name="Table Placeholder 3">
            <a:extLst>
              <a:ext uri="{FF2B5EF4-FFF2-40B4-BE49-F238E27FC236}">
                <a16:creationId xmlns:a16="http://schemas.microsoft.com/office/drawing/2014/main" id="{A249AE1F-F3F6-C1A4-F0EA-ABA31FA948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352326"/>
              </p:ext>
            </p:extLst>
          </p:nvPr>
        </p:nvGraphicFramePr>
        <p:xfrm>
          <a:off x="658813" y="1644773"/>
          <a:ext cx="10837860" cy="2902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310">
                  <a:extLst>
                    <a:ext uri="{9D8B030D-6E8A-4147-A177-3AD203B41FA5}">
                      <a16:colId xmlns:a16="http://schemas.microsoft.com/office/drawing/2014/main" val="961984134"/>
                    </a:ext>
                  </a:extLst>
                </a:gridCol>
                <a:gridCol w="1806310">
                  <a:extLst>
                    <a:ext uri="{9D8B030D-6E8A-4147-A177-3AD203B41FA5}">
                      <a16:colId xmlns:a16="http://schemas.microsoft.com/office/drawing/2014/main" val="1544677381"/>
                    </a:ext>
                  </a:extLst>
                </a:gridCol>
                <a:gridCol w="1806310">
                  <a:extLst>
                    <a:ext uri="{9D8B030D-6E8A-4147-A177-3AD203B41FA5}">
                      <a16:colId xmlns:a16="http://schemas.microsoft.com/office/drawing/2014/main" val="3685182022"/>
                    </a:ext>
                  </a:extLst>
                </a:gridCol>
                <a:gridCol w="1806310">
                  <a:extLst>
                    <a:ext uri="{9D8B030D-6E8A-4147-A177-3AD203B41FA5}">
                      <a16:colId xmlns:a16="http://schemas.microsoft.com/office/drawing/2014/main" val="1809529683"/>
                    </a:ext>
                  </a:extLst>
                </a:gridCol>
                <a:gridCol w="1806310">
                  <a:extLst>
                    <a:ext uri="{9D8B030D-6E8A-4147-A177-3AD203B41FA5}">
                      <a16:colId xmlns:a16="http://schemas.microsoft.com/office/drawing/2014/main" val="2401238629"/>
                    </a:ext>
                  </a:extLst>
                </a:gridCol>
                <a:gridCol w="1806310">
                  <a:extLst>
                    <a:ext uri="{9D8B030D-6E8A-4147-A177-3AD203B41FA5}">
                      <a16:colId xmlns:a16="http://schemas.microsoft.com/office/drawing/2014/main" val="2129389500"/>
                    </a:ext>
                  </a:extLst>
                </a:gridCol>
              </a:tblGrid>
              <a:tr h="922972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Time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Monday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Tuesday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Wednesday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Thursday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Friday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898353438"/>
                  </a:ext>
                </a:extLst>
              </a:tr>
              <a:tr h="922972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dirty="0">
                          <a:latin typeface="+mn-lt"/>
                        </a:rPr>
                        <a:t>8.30am - 10.30am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Integrated skills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Theme discussion</a:t>
                      </a:r>
                    </a:p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Reading strategies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Reading extended academic texts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Academic writing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Part 2 essay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Speaking skills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Strategies for Part 3 speaking exam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Listening skills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+mn-lt"/>
                        </a:rPr>
                        <a:t>Grammar and editing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240103"/>
                  </a:ext>
                </a:extLst>
              </a:tr>
              <a:tr h="922972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0" kern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10.45am - 12.45pm</a:t>
                      </a:r>
                      <a:endParaRPr lang="en-AU" sz="1200" b="0" i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Writing</a:t>
                      </a:r>
                    </a:p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Part 1 Graph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IELTS listening exam strategies </a:t>
                      </a:r>
                      <a:br>
                        <a:rPr lang="en-AU" sz="1200" b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A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Question 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Speaking skills 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Strategies for Part 1 and 2 speaking exam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Integrated skills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Consultation and feedback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Weekly Review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96387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25538FB-648A-3C8B-A6AD-ADF16E275E29}"/>
              </a:ext>
            </a:extLst>
          </p:cNvPr>
          <p:cNvSpPr txBox="1"/>
          <p:nvPr/>
        </p:nvSpPr>
        <p:spPr>
          <a:xfrm>
            <a:off x="658813" y="5626800"/>
            <a:ext cx="95075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1200" i="1" dirty="0">
                <a:solidFill>
                  <a:srgbClr val="000000"/>
                </a:solidFill>
                <a:latin typeface="Century Gothic" panose="020F0302020204030204"/>
              </a:rPr>
              <a:t>Please note: UWA CELT currently only runs morning classes. Afternoon classes (from 1 – 5.15pm) may be run at UWA CELT’S discretion and are not guaranteed as an option.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F249F-4EA9-E266-6650-5049B4EAD941}"/>
              </a:ext>
            </a:extLst>
          </p:cNvPr>
          <p:cNvSpPr txBox="1"/>
          <p:nvPr/>
        </p:nvSpPr>
        <p:spPr>
          <a:xfrm>
            <a:off x="658813" y="6397200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900" b="0" i="0" dirty="0">
                <a:solidFill>
                  <a:srgbClr val="000000"/>
                </a:solidFill>
                <a:effectLst/>
                <a:latin typeface="+mj-lt"/>
              </a:rPr>
              <a:t>CRICOS Provider Code 00126G | PRV12169, Australian University</a:t>
            </a:r>
            <a:endParaRPr lang="en-AU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6051660"/>
      </p:ext>
    </p:extLst>
  </p:cSld>
  <p:clrMapOvr>
    <a:masterClrMapping/>
  </p:clrMapOvr>
</p:sld>
</file>

<file path=ppt/theme/theme1.xml><?xml version="1.0" encoding="utf-8"?>
<a:theme xmlns:a="http://schemas.openxmlformats.org/drawingml/2006/main" name="Seek Wisdom Template">
  <a:themeElements>
    <a:clrScheme name="UWA">
      <a:dk1>
        <a:srgbClr val="000000"/>
      </a:dk1>
      <a:lt1>
        <a:srgbClr val="FFFFFF"/>
      </a:lt1>
      <a:dk2>
        <a:srgbClr val="27348B"/>
      </a:dk2>
      <a:lt2>
        <a:srgbClr val="E7E6E6"/>
      </a:lt2>
      <a:accent1>
        <a:srgbClr val="27348B"/>
      </a:accent1>
      <a:accent2>
        <a:srgbClr val="E2B600"/>
      </a:accent2>
      <a:accent3>
        <a:srgbClr val="000000"/>
      </a:accent3>
      <a:accent4>
        <a:srgbClr val="A39382"/>
      </a:accent4>
      <a:accent5>
        <a:srgbClr val="00B2A9"/>
      </a:accent5>
      <a:accent6>
        <a:srgbClr val="0086D6"/>
      </a:accent6>
      <a:hlink>
        <a:srgbClr val="0086D6"/>
      </a:hlink>
      <a:folHlink>
        <a:srgbClr val="27348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A 2020 Template_BR Notes" id="{481A9DE6-1D0F-4272-9BF5-5C1D4EA72755}" vid="{06F8FE7D-574F-4D55-85A6-A990FCE83E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c494fb-7b3a-4fc0-ab99-549d4221fbeb">
      <Terms xmlns="http://schemas.microsoft.com/office/infopath/2007/PartnerControls"/>
    </lcf76f155ced4ddcb4097134ff3c332f>
    <TaxCatchAll xmlns="7277eedc-831b-4c8a-a04f-18f44f4bb438" xsi:nil="true"/>
    <Tonote xmlns="77c494fb-7b3a-4fc0-ab99-549d4221fbe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4D351E0E942F4EB3B46B0DA528EBB5" ma:contentTypeVersion="18" ma:contentTypeDescription="Create a new document." ma:contentTypeScope="" ma:versionID="ed2c950f2579d562a197991649bdd792">
  <xsd:schema xmlns:xsd="http://www.w3.org/2001/XMLSchema" xmlns:xs="http://www.w3.org/2001/XMLSchema" xmlns:p="http://schemas.microsoft.com/office/2006/metadata/properties" xmlns:ns2="77c494fb-7b3a-4fc0-ab99-549d4221fbeb" xmlns:ns3="7277eedc-831b-4c8a-a04f-18f44f4bb438" targetNamespace="http://schemas.microsoft.com/office/2006/metadata/properties" ma:root="true" ma:fieldsID="1991d90cb924e79a61bb2d99412322fe" ns2:_="" ns3:_="">
    <xsd:import namespace="77c494fb-7b3a-4fc0-ab99-549d4221fbeb"/>
    <xsd:import namespace="7277eedc-831b-4c8a-a04f-18f44f4bb4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OCR" minOccurs="0"/>
                <xsd:element ref="ns2:Tonot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c494fb-7b3a-4fc0-ab99-549d4221fb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85113c5-7036-4ae5-b6c9-3bc4b8da47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onote" ma:index="23" nillable="true" ma:displayName="To note" ma:format="Dropdown" ma:internalName="Tonote">
      <xsd:simpleType>
        <xsd:restriction base="dms:Text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7eedc-831b-4c8a-a04f-18f44f4bb43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563265b-9aff-4880-be15-9bf07f47dbb4}" ma:internalName="TaxCatchAll" ma:showField="CatchAllData" ma:web="7277eedc-831b-4c8a-a04f-18f44f4bb4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BBED09-88B1-4655-AB3E-C7D6E50526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08ED11-E24A-4631-8B7F-AC5309342760}">
  <ds:schemaRefs>
    <ds:schemaRef ds:uri="http://schemas.openxmlformats.org/package/2006/metadata/core-properties"/>
    <ds:schemaRef ds:uri="http://purl.org/dc/terms/"/>
    <ds:schemaRef ds:uri="b3b323f3-8f0f-41f2-a742-827d0457ea2a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f8747bac-5be0-4321-b9e6-877e7e86d1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578B402-0649-4370-96A6-BFD4EC2C76A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2428</TotalTime>
  <Words>714</Words>
  <Application>Microsoft Office PowerPoint</Application>
  <PresentationFormat>Widescreen</PresentationFormat>
  <Paragraphs>169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Palatino Linotype</vt:lpstr>
      <vt:lpstr>System Font Regular</vt:lpstr>
      <vt:lpstr>Seek Wisdom Template</vt:lpstr>
      <vt:lpstr>Sample timetable Bridging Course, Module 1 (20-hours per week)</vt:lpstr>
      <vt:lpstr>Sample timetable Bridging Course, Module 2 (25-hours per week)</vt:lpstr>
      <vt:lpstr>Sample timetable Language and Communication Essentials  </vt:lpstr>
      <vt:lpstr>Sample timetable English for Academic Purposes  </vt:lpstr>
      <vt:lpstr>Sample timetable IELTS Examination Preparation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line 1</dc:title>
  <dc:creator>Luke Lucas</dc:creator>
  <cp:lastModifiedBy>Sarah Rudling</cp:lastModifiedBy>
  <cp:revision>4</cp:revision>
  <dcterms:created xsi:type="dcterms:W3CDTF">2020-03-05T02:34:20Z</dcterms:created>
  <dcterms:modified xsi:type="dcterms:W3CDTF">2025-06-25T07:53:57Z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0x010100B94D351E0E942F4EB3B46B0DA528EBB5</vt:lpwstr>
  </property>
  <property fmtid="{D5CDD505-2E9C-101B-9397-08002B2CF9AE}" pid="3" name="MediaServiceImageTags">
    <vt:lpwstr/>
  </property>
</Properties>
</file>