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7" r:id="rId2"/>
  </p:sldMasterIdLst>
  <p:notesMasterIdLst>
    <p:notesMasterId r:id="rId10"/>
  </p:notesMasterIdLst>
  <p:handoutMasterIdLst>
    <p:handoutMasterId r:id="rId11"/>
  </p:handoutMasterIdLst>
  <p:sldIdLst>
    <p:sldId id="363" r:id="rId3"/>
    <p:sldId id="815" r:id="rId4"/>
    <p:sldId id="474" r:id="rId5"/>
    <p:sldId id="468" r:id="rId6"/>
    <p:sldId id="473" r:id="rId7"/>
    <p:sldId id="471" r:id="rId8"/>
    <p:sldId id="472" r:id="rId9"/>
  </p:sldIdLst>
  <p:sldSz cx="9144000" cy="5143500" type="screen16x9"/>
  <p:notesSz cx="6797675" cy="9926638"/>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Connie Rentschler" initials="CE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BC67"/>
    <a:srgbClr val="FFCF00"/>
    <a:srgbClr val="2AA8E1"/>
    <a:srgbClr val="FFFF6B"/>
    <a:srgbClr val="FF2600"/>
    <a:srgbClr val="EE2979"/>
    <a:srgbClr val="FECE01"/>
    <a:srgbClr val="20BB67"/>
    <a:srgbClr val="2AA8E2"/>
    <a:srgbClr val="FDD0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5" autoAdjust="0"/>
    <p:restoredTop sz="95417" autoAdjust="0"/>
  </p:normalViewPr>
  <p:slideViewPr>
    <p:cSldViewPr>
      <p:cViewPr varScale="1">
        <p:scale>
          <a:sx n="139" d="100"/>
          <a:sy n="139" d="100"/>
        </p:scale>
        <p:origin x="690" y="114"/>
      </p:cViewPr>
      <p:guideLst>
        <p:guide orient="horz" pos="2160"/>
        <p:guide pos="2880"/>
        <p:guide orient="horz" pos="162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522"/>
    </p:cViewPr>
  </p:sorterViewPr>
  <p:notesViewPr>
    <p:cSldViewPr>
      <p:cViewPr varScale="1">
        <p:scale>
          <a:sx n="69" d="100"/>
          <a:sy n="69" d="100"/>
        </p:scale>
        <p:origin x="-3438"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6E2CBE-A713-4455-8D94-CED2546DB33D}"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AU"/>
        </a:p>
      </dgm:t>
    </dgm:pt>
    <dgm:pt modelId="{4F455711-124A-4693-9238-B36191D24464}">
      <dgm:prSet phldrT="[Text]" custT="1"/>
      <dgm:spPr/>
      <dgm:t>
        <a:bodyPr/>
        <a:lstStyle/>
        <a:p>
          <a:r>
            <a:rPr lang="en-AU" sz="1000" dirty="0">
              <a:solidFill>
                <a:srgbClr val="FF0000"/>
              </a:solidFill>
              <a:latin typeface="Arial Black" panose="020B0A04020102020204" pitchFamily="34" charset="0"/>
            </a:rPr>
            <a:t>Academic Integrity</a:t>
          </a:r>
        </a:p>
      </dgm:t>
    </dgm:pt>
    <dgm:pt modelId="{B4C2B06C-326A-41DF-94BA-B2CED2B31B63}" type="parTrans" cxnId="{FE0EFD72-CB7F-4E68-8575-F6E8A12A261E}">
      <dgm:prSet/>
      <dgm:spPr/>
      <dgm:t>
        <a:bodyPr/>
        <a:lstStyle/>
        <a:p>
          <a:endParaRPr lang="en-AU"/>
        </a:p>
      </dgm:t>
    </dgm:pt>
    <dgm:pt modelId="{9DF1F072-F487-4C2D-84DF-180D03D6AE1A}" type="sibTrans" cxnId="{FE0EFD72-CB7F-4E68-8575-F6E8A12A261E}">
      <dgm:prSet/>
      <dgm:spPr/>
      <dgm:t>
        <a:bodyPr/>
        <a:lstStyle/>
        <a:p>
          <a:endParaRPr lang="en-AU"/>
        </a:p>
      </dgm:t>
    </dgm:pt>
    <dgm:pt modelId="{96C41F8F-DDCF-4120-8867-C22657768A93}">
      <dgm:prSet phldrT="[Text]" custT="1"/>
      <dgm:spPr>
        <a:solidFill>
          <a:schemeClr val="accent5">
            <a:lumMod val="40000"/>
            <a:lumOff val="60000"/>
            <a:alpha val="50000"/>
          </a:schemeClr>
        </a:solidFill>
      </dgm:spPr>
      <dgm:t>
        <a:bodyPr/>
        <a:lstStyle/>
        <a:p>
          <a:r>
            <a:rPr lang="en-AU" sz="1000" dirty="0">
              <a:latin typeface="Arial Black" panose="020B0A04020102020204" pitchFamily="34" charset="0"/>
            </a:rPr>
            <a:t>Honesty</a:t>
          </a:r>
        </a:p>
      </dgm:t>
    </dgm:pt>
    <dgm:pt modelId="{5EA2C9D0-5406-4899-8875-CA33A76705BD}" type="parTrans" cxnId="{C0702982-DFBF-4DEF-9E97-868F46081F47}">
      <dgm:prSet/>
      <dgm:spPr/>
      <dgm:t>
        <a:bodyPr/>
        <a:lstStyle/>
        <a:p>
          <a:endParaRPr lang="en-AU"/>
        </a:p>
      </dgm:t>
    </dgm:pt>
    <dgm:pt modelId="{65DF8132-501F-45E9-82C4-EC3BBEE66D21}" type="sibTrans" cxnId="{C0702982-DFBF-4DEF-9E97-868F46081F47}">
      <dgm:prSet/>
      <dgm:spPr/>
      <dgm:t>
        <a:bodyPr/>
        <a:lstStyle/>
        <a:p>
          <a:endParaRPr lang="en-AU"/>
        </a:p>
      </dgm:t>
    </dgm:pt>
    <dgm:pt modelId="{6A8520D9-A682-4B33-BB2C-BBD647119A14}">
      <dgm:prSet phldrT="[Text]" custT="1"/>
      <dgm:spPr>
        <a:solidFill>
          <a:schemeClr val="accent4">
            <a:lumMod val="40000"/>
            <a:lumOff val="60000"/>
            <a:alpha val="50000"/>
          </a:schemeClr>
        </a:solidFill>
      </dgm:spPr>
      <dgm:t>
        <a:bodyPr/>
        <a:lstStyle/>
        <a:p>
          <a:pPr marL="0" lvl="0" indent="0" algn="ctr" defTabSz="466725">
            <a:lnSpc>
              <a:spcPct val="90000"/>
            </a:lnSpc>
            <a:spcBef>
              <a:spcPct val="0"/>
            </a:spcBef>
            <a:spcAft>
              <a:spcPct val="35000"/>
            </a:spcAft>
            <a:buNone/>
          </a:pPr>
          <a:r>
            <a:rPr lang="en-AU" sz="1000" kern="1200" dirty="0">
              <a:solidFill>
                <a:prstClr val="black"/>
              </a:solidFill>
              <a:latin typeface="Arial Black" panose="020B0A04020102020204" pitchFamily="34" charset="0"/>
              <a:ea typeface="+mn-ea"/>
              <a:cs typeface="+mn-cs"/>
            </a:rPr>
            <a:t>Trust</a:t>
          </a:r>
        </a:p>
      </dgm:t>
    </dgm:pt>
    <dgm:pt modelId="{2334C707-3E8F-4C62-BB34-88764CAAF229}" type="parTrans" cxnId="{368C30FE-58A9-49B8-BDFB-D2B0F3F8AECA}">
      <dgm:prSet/>
      <dgm:spPr/>
      <dgm:t>
        <a:bodyPr/>
        <a:lstStyle/>
        <a:p>
          <a:endParaRPr lang="en-AU"/>
        </a:p>
      </dgm:t>
    </dgm:pt>
    <dgm:pt modelId="{FF8D44B9-ED75-441C-8D38-AF730E9C6AE9}" type="sibTrans" cxnId="{368C30FE-58A9-49B8-BDFB-D2B0F3F8AECA}">
      <dgm:prSet/>
      <dgm:spPr/>
      <dgm:t>
        <a:bodyPr/>
        <a:lstStyle/>
        <a:p>
          <a:endParaRPr lang="en-AU"/>
        </a:p>
      </dgm:t>
    </dgm:pt>
    <dgm:pt modelId="{DA2A4731-9672-44E9-81E5-48E2FC9D2F9D}">
      <dgm:prSet phldrT="[Text]" custT="1"/>
      <dgm:spPr>
        <a:solidFill>
          <a:schemeClr val="accent6">
            <a:lumMod val="20000"/>
            <a:lumOff val="80000"/>
            <a:alpha val="50000"/>
          </a:schemeClr>
        </a:solidFill>
      </dgm:spPr>
      <dgm:t>
        <a:bodyPr/>
        <a:lstStyle/>
        <a:p>
          <a:r>
            <a:rPr lang="en-AU" sz="1000" dirty="0">
              <a:latin typeface="Arial Black" panose="020B0A04020102020204" pitchFamily="34" charset="0"/>
            </a:rPr>
            <a:t>Fairness</a:t>
          </a:r>
        </a:p>
      </dgm:t>
    </dgm:pt>
    <dgm:pt modelId="{196AE4F3-E347-49C8-86DD-48DA6813A30F}" type="parTrans" cxnId="{DA5E60E3-50CC-4410-8E95-B856B33A33A1}">
      <dgm:prSet/>
      <dgm:spPr/>
      <dgm:t>
        <a:bodyPr/>
        <a:lstStyle/>
        <a:p>
          <a:endParaRPr lang="en-AU"/>
        </a:p>
      </dgm:t>
    </dgm:pt>
    <dgm:pt modelId="{44B74DF4-62C8-4BEA-9C59-BE13938C2B05}" type="sibTrans" cxnId="{DA5E60E3-50CC-4410-8E95-B856B33A33A1}">
      <dgm:prSet/>
      <dgm:spPr/>
      <dgm:t>
        <a:bodyPr/>
        <a:lstStyle/>
        <a:p>
          <a:endParaRPr lang="en-AU"/>
        </a:p>
      </dgm:t>
    </dgm:pt>
    <dgm:pt modelId="{728EF466-A480-485A-87BC-2276C385ACB7}">
      <dgm:prSet phldrT="[Text]" custT="1"/>
      <dgm:spPr>
        <a:solidFill>
          <a:schemeClr val="accent3">
            <a:lumMod val="40000"/>
            <a:lumOff val="60000"/>
            <a:alpha val="50000"/>
          </a:schemeClr>
        </a:solidFill>
      </dgm:spPr>
      <dgm:t>
        <a:bodyPr/>
        <a:lstStyle/>
        <a:p>
          <a:r>
            <a:rPr lang="en-AU" sz="1000" dirty="0">
              <a:latin typeface="Arial Black" panose="020B0A04020102020204" pitchFamily="34" charset="0"/>
            </a:rPr>
            <a:t>Respect</a:t>
          </a:r>
        </a:p>
      </dgm:t>
    </dgm:pt>
    <dgm:pt modelId="{2E0ADF83-47B5-4C92-88EF-539EF3A3C80B}" type="parTrans" cxnId="{27A77392-C0AF-4F96-9712-15A1866AC8A0}">
      <dgm:prSet/>
      <dgm:spPr/>
      <dgm:t>
        <a:bodyPr/>
        <a:lstStyle/>
        <a:p>
          <a:endParaRPr lang="en-AU"/>
        </a:p>
      </dgm:t>
    </dgm:pt>
    <dgm:pt modelId="{7237AF8A-5495-4697-90F9-80EFCB64D565}" type="sibTrans" cxnId="{27A77392-C0AF-4F96-9712-15A1866AC8A0}">
      <dgm:prSet/>
      <dgm:spPr/>
      <dgm:t>
        <a:bodyPr/>
        <a:lstStyle/>
        <a:p>
          <a:endParaRPr lang="en-AU"/>
        </a:p>
      </dgm:t>
    </dgm:pt>
    <dgm:pt modelId="{FF6F2F54-AE08-4879-B5D5-E4793047C1A5}">
      <dgm:prSet phldrT="[Text]" phldr="1" custRadScaleRad="108730" custRadScaleInc="-28675"/>
      <dgm:spPr/>
      <dgm:t>
        <a:bodyPr/>
        <a:lstStyle/>
        <a:p>
          <a:endParaRPr lang="en-AU"/>
        </a:p>
      </dgm:t>
    </dgm:pt>
    <dgm:pt modelId="{A2442CB5-908F-4745-A634-5668B03929BB}" type="parTrans" cxnId="{078D4391-34A4-4035-B11A-0345A16C5AB8}">
      <dgm:prSet/>
      <dgm:spPr/>
      <dgm:t>
        <a:bodyPr/>
        <a:lstStyle/>
        <a:p>
          <a:endParaRPr lang="en-AU"/>
        </a:p>
      </dgm:t>
    </dgm:pt>
    <dgm:pt modelId="{BFB8E6F0-FDFC-433B-8C14-DACB23C28974}" type="sibTrans" cxnId="{078D4391-34A4-4035-B11A-0345A16C5AB8}">
      <dgm:prSet/>
      <dgm:spPr/>
      <dgm:t>
        <a:bodyPr/>
        <a:lstStyle/>
        <a:p>
          <a:endParaRPr lang="en-AU"/>
        </a:p>
      </dgm:t>
    </dgm:pt>
    <dgm:pt modelId="{2C728CBF-25A5-4099-875A-3A368D7C79F3}">
      <dgm:prSet phldrT="[Text]" custT="1"/>
      <dgm:spPr>
        <a:solidFill>
          <a:schemeClr val="tx2">
            <a:lumMod val="20000"/>
            <a:lumOff val="80000"/>
            <a:alpha val="50000"/>
          </a:schemeClr>
        </a:solidFill>
      </dgm:spPr>
      <dgm:t>
        <a:bodyPr/>
        <a:lstStyle/>
        <a:p>
          <a:r>
            <a:rPr lang="en-AU" sz="900" dirty="0">
              <a:latin typeface="Arial Black" panose="020B0A04020102020204" pitchFamily="34" charset="0"/>
            </a:rPr>
            <a:t>Responsibility</a:t>
          </a:r>
        </a:p>
      </dgm:t>
    </dgm:pt>
    <dgm:pt modelId="{10E8E125-6D37-4A05-9DA2-041A7649A902}" type="parTrans" cxnId="{13794ACD-16EA-4F31-8FAD-C831661E7AEC}">
      <dgm:prSet/>
      <dgm:spPr/>
      <dgm:t>
        <a:bodyPr/>
        <a:lstStyle/>
        <a:p>
          <a:endParaRPr lang="en-AU"/>
        </a:p>
      </dgm:t>
    </dgm:pt>
    <dgm:pt modelId="{7AA7C15A-6694-4AFF-A316-D9C3828D0A8A}" type="sibTrans" cxnId="{13794ACD-16EA-4F31-8FAD-C831661E7AEC}">
      <dgm:prSet/>
      <dgm:spPr/>
      <dgm:t>
        <a:bodyPr/>
        <a:lstStyle/>
        <a:p>
          <a:endParaRPr lang="en-AU"/>
        </a:p>
      </dgm:t>
    </dgm:pt>
    <dgm:pt modelId="{661D29D6-0489-4A50-9F70-5801ADB743A7}" type="pres">
      <dgm:prSet presAssocID="{E46E2CBE-A713-4455-8D94-CED2546DB33D}" presName="composite" presStyleCnt="0">
        <dgm:presLayoutVars>
          <dgm:chMax val="1"/>
          <dgm:dir/>
          <dgm:resizeHandles val="exact"/>
        </dgm:presLayoutVars>
      </dgm:prSet>
      <dgm:spPr/>
    </dgm:pt>
    <dgm:pt modelId="{1F925917-347A-4B55-A9DB-44C6957526CB}" type="pres">
      <dgm:prSet presAssocID="{E46E2CBE-A713-4455-8D94-CED2546DB33D}" presName="radial" presStyleCnt="0">
        <dgm:presLayoutVars>
          <dgm:animLvl val="ctr"/>
        </dgm:presLayoutVars>
      </dgm:prSet>
      <dgm:spPr/>
    </dgm:pt>
    <dgm:pt modelId="{1E24C7A9-B957-4ED0-84AB-3CEFD90B1C05}" type="pres">
      <dgm:prSet presAssocID="{4F455711-124A-4693-9238-B36191D24464}" presName="centerShape" presStyleLbl="vennNode1" presStyleIdx="0" presStyleCnt="6"/>
      <dgm:spPr/>
    </dgm:pt>
    <dgm:pt modelId="{BD94D006-7A9E-4545-A1AA-5F03A8C9D5D2}" type="pres">
      <dgm:prSet presAssocID="{96C41F8F-DDCF-4120-8867-C22657768A93}" presName="node" presStyleLbl="vennNode1" presStyleIdx="1" presStyleCnt="6" custScaleX="168397" custScaleY="157433" custRadScaleRad="86364">
        <dgm:presLayoutVars>
          <dgm:bulletEnabled val="1"/>
        </dgm:presLayoutVars>
      </dgm:prSet>
      <dgm:spPr/>
    </dgm:pt>
    <dgm:pt modelId="{F7ACEBBC-4F31-4A64-AF29-7D39E881941A}" type="pres">
      <dgm:prSet presAssocID="{6A8520D9-A682-4B33-BB2C-BBD647119A14}" presName="node" presStyleLbl="vennNode1" presStyleIdx="2" presStyleCnt="6" custScaleX="157267" custScaleY="171517" custRadScaleRad="101129" custRadScaleInc="-8618">
        <dgm:presLayoutVars>
          <dgm:bulletEnabled val="1"/>
        </dgm:presLayoutVars>
      </dgm:prSet>
      <dgm:spPr/>
    </dgm:pt>
    <dgm:pt modelId="{B0A2D0C6-EE96-4CB6-8295-D9BF6E24EAEB}" type="pres">
      <dgm:prSet presAssocID="{DA2A4731-9672-44E9-81E5-48E2FC9D2F9D}" presName="node" presStyleLbl="vennNode1" presStyleIdx="3" presStyleCnt="6" custScaleX="192560" custScaleY="166810" custRadScaleRad="109648" custRadScaleInc="-26715">
        <dgm:presLayoutVars>
          <dgm:bulletEnabled val="1"/>
        </dgm:presLayoutVars>
      </dgm:prSet>
      <dgm:spPr/>
    </dgm:pt>
    <dgm:pt modelId="{74E326D7-B16C-4115-91BE-ABB1E7280D0F}" type="pres">
      <dgm:prSet presAssocID="{2C728CBF-25A5-4099-875A-3A368D7C79F3}" presName="node" presStyleLbl="vennNode1" presStyleIdx="4" presStyleCnt="6" custScaleX="182772" custScaleY="163069" custRadScaleRad="89796" custRadScaleInc="-38">
        <dgm:presLayoutVars>
          <dgm:bulletEnabled val="1"/>
        </dgm:presLayoutVars>
      </dgm:prSet>
      <dgm:spPr/>
    </dgm:pt>
    <dgm:pt modelId="{15ACEB4B-7BA6-40B9-89AC-11456E0205FF}" type="pres">
      <dgm:prSet presAssocID="{728EF466-A480-485A-87BC-2276C385ACB7}" presName="node" presStyleLbl="vennNode1" presStyleIdx="5" presStyleCnt="6" custScaleX="151642" custScaleY="152928" custRadScaleRad="115661" custRadScaleInc="-5937">
        <dgm:presLayoutVars>
          <dgm:bulletEnabled val="1"/>
        </dgm:presLayoutVars>
      </dgm:prSet>
      <dgm:spPr/>
    </dgm:pt>
  </dgm:ptLst>
  <dgm:cxnLst>
    <dgm:cxn modelId="{D90C141F-D249-4C8D-BA09-6D01675A9A0D}" type="presOf" srcId="{96C41F8F-DDCF-4120-8867-C22657768A93}" destId="{BD94D006-7A9E-4545-A1AA-5F03A8C9D5D2}" srcOrd="0" destOrd="0" presId="urn:microsoft.com/office/officeart/2005/8/layout/radial3"/>
    <dgm:cxn modelId="{E4718660-EF40-46B3-A2B9-A33AC166E792}" type="presOf" srcId="{728EF466-A480-485A-87BC-2276C385ACB7}" destId="{15ACEB4B-7BA6-40B9-89AC-11456E0205FF}" srcOrd="0" destOrd="0" presId="urn:microsoft.com/office/officeart/2005/8/layout/radial3"/>
    <dgm:cxn modelId="{02A7EC68-571F-4534-AA40-C31CEF9394D8}" type="presOf" srcId="{DA2A4731-9672-44E9-81E5-48E2FC9D2F9D}" destId="{B0A2D0C6-EE96-4CB6-8295-D9BF6E24EAEB}" srcOrd="0" destOrd="0" presId="urn:microsoft.com/office/officeart/2005/8/layout/radial3"/>
    <dgm:cxn modelId="{47563E51-C662-486D-AB4C-B5F8C095D0C0}" type="presOf" srcId="{E46E2CBE-A713-4455-8D94-CED2546DB33D}" destId="{661D29D6-0489-4A50-9F70-5801ADB743A7}" srcOrd="0" destOrd="0" presId="urn:microsoft.com/office/officeart/2005/8/layout/radial3"/>
    <dgm:cxn modelId="{FE0EFD72-CB7F-4E68-8575-F6E8A12A261E}" srcId="{E46E2CBE-A713-4455-8D94-CED2546DB33D}" destId="{4F455711-124A-4693-9238-B36191D24464}" srcOrd="0" destOrd="0" parTransId="{B4C2B06C-326A-41DF-94BA-B2CED2B31B63}" sibTransId="{9DF1F072-F487-4C2D-84DF-180D03D6AE1A}"/>
    <dgm:cxn modelId="{C0702982-DFBF-4DEF-9E97-868F46081F47}" srcId="{4F455711-124A-4693-9238-B36191D24464}" destId="{96C41F8F-DDCF-4120-8867-C22657768A93}" srcOrd="0" destOrd="0" parTransId="{5EA2C9D0-5406-4899-8875-CA33A76705BD}" sibTransId="{65DF8132-501F-45E9-82C4-EC3BBEE66D21}"/>
    <dgm:cxn modelId="{37A7EB84-69C1-44FE-942F-DBF649C3F977}" type="presOf" srcId="{6A8520D9-A682-4B33-BB2C-BBD647119A14}" destId="{F7ACEBBC-4F31-4A64-AF29-7D39E881941A}" srcOrd="0" destOrd="0" presId="urn:microsoft.com/office/officeart/2005/8/layout/radial3"/>
    <dgm:cxn modelId="{078D4391-34A4-4035-B11A-0345A16C5AB8}" srcId="{E46E2CBE-A713-4455-8D94-CED2546DB33D}" destId="{FF6F2F54-AE08-4879-B5D5-E4793047C1A5}" srcOrd="1" destOrd="0" parTransId="{A2442CB5-908F-4745-A634-5668B03929BB}" sibTransId="{BFB8E6F0-FDFC-433B-8C14-DACB23C28974}"/>
    <dgm:cxn modelId="{27A77392-C0AF-4F96-9712-15A1866AC8A0}" srcId="{4F455711-124A-4693-9238-B36191D24464}" destId="{728EF466-A480-485A-87BC-2276C385ACB7}" srcOrd="4" destOrd="0" parTransId="{2E0ADF83-47B5-4C92-88EF-539EF3A3C80B}" sibTransId="{7237AF8A-5495-4697-90F9-80EFCB64D565}"/>
    <dgm:cxn modelId="{94E557C4-D969-4B58-A720-301630901F9F}" type="presOf" srcId="{2C728CBF-25A5-4099-875A-3A368D7C79F3}" destId="{74E326D7-B16C-4115-91BE-ABB1E7280D0F}" srcOrd="0" destOrd="0" presId="urn:microsoft.com/office/officeart/2005/8/layout/radial3"/>
    <dgm:cxn modelId="{13794ACD-16EA-4F31-8FAD-C831661E7AEC}" srcId="{4F455711-124A-4693-9238-B36191D24464}" destId="{2C728CBF-25A5-4099-875A-3A368D7C79F3}" srcOrd="3" destOrd="0" parTransId="{10E8E125-6D37-4A05-9DA2-041A7649A902}" sibTransId="{7AA7C15A-6694-4AFF-A316-D9C3828D0A8A}"/>
    <dgm:cxn modelId="{DA5E60E3-50CC-4410-8E95-B856B33A33A1}" srcId="{4F455711-124A-4693-9238-B36191D24464}" destId="{DA2A4731-9672-44E9-81E5-48E2FC9D2F9D}" srcOrd="2" destOrd="0" parTransId="{196AE4F3-E347-49C8-86DD-48DA6813A30F}" sibTransId="{44B74DF4-62C8-4BEA-9C59-BE13938C2B05}"/>
    <dgm:cxn modelId="{B91CB5F4-D9C9-4AAA-A30D-C96349EBDFBA}" type="presOf" srcId="{4F455711-124A-4693-9238-B36191D24464}" destId="{1E24C7A9-B957-4ED0-84AB-3CEFD90B1C05}" srcOrd="0" destOrd="0" presId="urn:microsoft.com/office/officeart/2005/8/layout/radial3"/>
    <dgm:cxn modelId="{368C30FE-58A9-49B8-BDFB-D2B0F3F8AECA}" srcId="{4F455711-124A-4693-9238-B36191D24464}" destId="{6A8520D9-A682-4B33-BB2C-BBD647119A14}" srcOrd="1" destOrd="0" parTransId="{2334C707-3E8F-4C62-BB34-88764CAAF229}" sibTransId="{FF8D44B9-ED75-441C-8D38-AF730E9C6AE9}"/>
    <dgm:cxn modelId="{D31C059E-B97A-4A4C-BE46-BD5934202D65}" type="presParOf" srcId="{661D29D6-0489-4A50-9F70-5801ADB743A7}" destId="{1F925917-347A-4B55-A9DB-44C6957526CB}" srcOrd="0" destOrd="0" presId="urn:microsoft.com/office/officeart/2005/8/layout/radial3"/>
    <dgm:cxn modelId="{BE1FADAB-DEE0-48AC-A702-D3494C18CBA4}" type="presParOf" srcId="{1F925917-347A-4B55-A9DB-44C6957526CB}" destId="{1E24C7A9-B957-4ED0-84AB-3CEFD90B1C05}" srcOrd="0" destOrd="0" presId="urn:microsoft.com/office/officeart/2005/8/layout/radial3"/>
    <dgm:cxn modelId="{4E756097-DBCC-4710-8C45-7CEDF73E8693}" type="presParOf" srcId="{1F925917-347A-4B55-A9DB-44C6957526CB}" destId="{BD94D006-7A9E-4545-A1AA-5F03A8C9D5D2}" srcOrd="1" destOrd="0" presId="urn:microsoft.com/office/officeart/2005/8/layout/radial3"/>
    <dgm:cxn modelId="{003DF66B-8E50-4EFB-8857-5360D16B1F37}" type="presParOf" srcId="{1F925917-347A-4B55-A9DB-44C6957526CB}" destId="{F7ACEBBC-4F31-4A64-AF29-7D39E881941A}" srcOrd="2" destOrd="0" presId="urn:microsoft.com/office/officeart/2005/8/layout/radial3"/>
    <dgm:cxn modelId="{FCB8BC11-6D2C-44D7-ACAF-CABE12A46D80}" type="presParOf" srcId="{1F925917-347A-4B55-A9DB-44C6957526CB}" destId="{B0A2D0C6-EE96-4CB6-8295-D9BF6E24EAEB}" srcOrd="3" destOrd="0" presId="urn:microsoft.com/office/officeart/2005/8/layout/radial3"/>
    <dgm:cxn modelId="{B31BD9B6-CCF2-44F8-BAB2-D2A77EBCF01A}" type="presParOf" srcId="{1F925917-347A-4B55-A9DB-44C6957526CB}" destId="{74E326D7-B16C-4115-91BE-ABB1E7280D0F}" srcOrd="4" destOrd="0" presId="urn:microsoft.com/office/officeart/2005/8/layout/radial3"/>
    <dgm:cxn modelId="{06E923AB-C14C-4CD4-86F9-F5446113B299}" type="presParOf" srcId="{1F925917-347A-4B55-A9DB-44C6957526CB}" destId="{15ACEB4B-7BA6-40B9-89AC-11456E0205FF}" srcOrd="5" destOrd="0" presId="urn:microsoft.com/office/officeart/2005/8/layout/radial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4C7A9-B957-4ED0-84AB-3CEFD90B1C05}">
      <dsp:nvSpPr>
        <dsp:cNvPr id="0" name=""/>
        <dsp:cNvSpPr/>
      </dsp:nvSpPr>
      <dsp:spPr>
        <a:xfrm>
          <a:off x="741042" y="617475"/>
          <a:ext cx="1471338" cy="147133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AU" sz="1000" kern="1200" dirty="0">
              <a:solidFill>
                <a:srgbClr val="FF0000"/>
              </a:solidFill>
              <a:latin typeface="Arial Black" panose="020B0A04020102020204" pitchFamily="34" charset="0"/>
            </a:rPr>
            <a:t>Academic Integrity</a:t>
          </a:r>
        </a:p>
      </dsp:txBody>
      <dsp:txXfrm>
        <a:off x="956514" y="832947"/>
        <a:ext cx="1040394" cy="1040394"/>
      </dsp:txXfrm>
    </dsp:sp>
    <dsp:sp modelId="{BD94D006-7A9E-4545-A1AA-5F03A8C9D5D2}">
      <dsp:nvSpPr>
        <dsp:cNvPr id="0" name=""/>
        <dsp:cNvSpPr/>
      </dsp:nvSpPr>
      <dsp:spPr>
        <a:xfrm>
          <a:off x="857288" y="-52591"/>
          <a:ext cx="1238844" cy="1158185"/>
        </a:xfrm>
        <a:prstGeom prst="ellipse">
          <a:avLst/>
        </a:prstGeom>
        <a:solidFill>
          <a:schemeClr val="accent5">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AU" sz="1000" kern="1200" dirty="0">
              <a:latin typeface="Arial Black" panose="020B0A04020102020204" pitchFamily="34" charset="0"/>
            </a:rPr>
            <a:t>Honesty</a:t>
          </a:r>
        </a:p>
      </dsp:txBody>
      <dsp:txXfrm>
        <a:off x="1038713" y="117021"/>
        <a:ext cx="875994" cy="818961"/>
      </dsp:txXfrm>
    </dsp:sp>
    <dsp:sp modelId="{F7ACEBBC-4F31-4A64-AF29-7D39E881941A}">
      <dsp:nvSpPr>
        <dsp:cNvPr id="0" name=""/>
        <dsp:cNvSpPr/>
      </dsp:nvSpPr>
      <dsp:spPr>
        <a:xfrm>
          <a:off x="1781097" y="325377"/>
          <a:ext cx="1156964" cy="1261797"/>
        </a:xfrm>
        <a:prstGeom prst="ellipse">
          <a:avLst/>
        </a:prstGeom>
        <a:solidFill>
          <a:schemeClr val="accent4">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66725">
            <a:lnSpc>
              <a:spcPct val="90000"/>
            </a:lnSpc>
            <a:spcBef>
              <a:spcPct val="0"/>
            </a:spcBef>
            <a:spcAft>
              <a:spcPct val="35000"/>
            </a:spcAft>
            <a:buNone/>
          </a:pPr>
          <a:r>
            <a:rPr lang="en-AU" sz="1000" kern="1200" dirty="0">
              <a:solidFill>
                <a:prstClr val="black"/>
              </a:solidFill>
              <a:latin typeface="Arial Black" panose="020B0A04020102020204" pitchFamily="34" charset="0"/>
              <a:ea typeface="+mn-ea"/>
              <a:cs typeface="+mn-cs"/>
            </a:rPr>
            <a:t>Trust</a:t>
          </a:r>
        </a:p>
      </dsp:txBody>
      <dsp:txXfrm>
        <a:off x="1950530" y="510163"/>
        <a:ext cx="818098" cy="892225"/>
      </dsp:txXfrm>
    </dsp:sp>
    <dsp:sp modelId="{B0A2D0C6-EE96-4CB6-8295-D9BF6E24EAEB}">
      <dsp:nvSpPr>
        <dsp:cNvPr id="0" name=""/>
        <dsp:cNvSpPr/>
      </dsp:nvSpPr>
      <dsp:spPr>
        <a:xfrm>
          <a:off x="1557508" y="1338005"/>
          <a:ext cx="1416604" cy="1227169"/>
        </a:xfrm>
        <a:prstGeom prst="ellipse">
          <a:avLst/>
        </a:prstGeom>
        <a:solidFill>
          <a:schemeClr val="accent6">
            <a:lumMod val="20000"/>
            <a:lumOff val="8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AU" sz="1000" kern="1200" dirty="0">
              <a:latin typeface="Arial Black" panose="020B0A04020102020204" pitchFamily="34" charset="0"/>
            </a:rPr>
            <a:t>Fairness</a:t>
          </a:r>
        </a:p>
      </dsp:txBody>
      <dsp:txXfrm>
        <a:off x="1764965" y="1517720"/>
        <a:ext cx="1001690" cy="867739"/>
      </dsp:txXfrm>
    </dsp:sp>
    <dsp:sp modelId="{74E326D7-B16C-4115-91BE-ABB1E7280D0F}">
      <dsp:nvSpPr>
        <dsp:cNvPr id="0" name=""/>
        <dsp:cNvSpPr/>
      </dsp:nvSpPr>
      <dsp:spPr>
        <a:xfrm>
          <a:off x="299547" y="1448906"/>
          <a:ext cx="1344597" cy="1199648"/>
        </a:xfrm>
        <a:prstGeom prst="ellipse">
          <a:avLst/>
        </a:prstGeom>
        <a:solidFill>
          <a:schemeClr val="tx2">
            <a:lumMod val="20000"/>
            <a:lumOff val="8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AU" sz="900" kern="1200" dirty="0">
              <a:latin typeface="Arial Black" panose="020B0A04020102020204" pitchFamily="34" charset="0"/>
            </a:rPr>
            <a:t>Responsibility</a:t>
          </a:r>
        </a:p>
      </dsp:txBody>
      <dsp:txXfrm>
        <a:off x="496459" y="1624590"/>
        <a:ext cx="950773" cy="848280"/>
      </dsp:txXfrm>
    </dsp:sp>
    <dsp:sp modelId="{15ACEB4B-7BA6-40B9-89AC-11456E0205FF}">
      <dsp:nvSpPr>
        <dsp:cNvPr id="0" name=""/>
        <dsp:cNvSpPr/>
      </dsp:nvSpPr>
      <dsp:spPr>
        <a:xfrm>
          <a:off x="0" y="527952"/>
          <a:ext cx="1115583" cy="1125043"/>
        </a:xfrm>
        <a:prstGeom prst="ellipse">
          <a:avLst/>
        </a:prstGeom>
        <a:solidFill>
          <a:schemeClr val="accent3">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AU" sz="1000" kern="1200" dirty="0">
              <a:latin typeface="Arial Black" panose="020B0A04020102020204" pitchFamily="34" charset="0"/>
            </a:rPr>
            <a:t>Respect</a:t>
          </a:r>
        </a:p>
      </dsp:txBody>
      <dsp:txXfrm>
        <a:off x="163373" y="692711"/>
        <a:ext cx="788837" cy="795525"/>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E831756-C09C-6343-820F-F140F46170AB}" type="datetimeFigureOut">
              <a:rPr lang="en-US" smtClean="0"/>
              <a:t>6/22/2022</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EC525E8-75FE-1F4F-9959-90547A16CD88}" type="slidenum">
              <a:rPr lang="en-US" smtClean="0"/>
              <a:t>‹#›</a:t>
            </a:fld>
            <a:endParaRPr lang="en-US"/>
          </a:p>
        </p:txBody>
      </p:sp>
    </p:spTree>
    <p:extLst>
      <p:ext uri="{BB962C8B-B14F-4D97-AF65-F5344CB8AC3E}">
        <p14:creationId xmlns:p14="http://schemas.microsoft.com/office/powerpoint/2010/main" val="355923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32CB497-8F35-45DE-927B-F2F276A0BDC2}" type="datetimeFigureOut">
              <a:rPr lang="en-AU" smtClean="0"/>
              <a:t>22/06/2022</a:t>
            </a:fld>
            <a:endParaRPr lang="en-AU"/>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E978037-B31E-4ADB-BF23-A77895102C1B}" type="slidenum">
              <a:rPr lang="en-AU" smtClean="0"/>
              <a:t>‹#›</a:t>
            </a:fld>
            <a:endParaRPr lang="en-AU"/>
          </a:p>
        </p:txBody>
      </p:sp>
    </p:spTree>
    <p:extLst>
      <p:ext uri="{BB962C8B-B14F-4D97-AF65-F5344CB8AC3E}">
        <p14:creationId xmlns:p14="http://schemas.microsoft.com/office/powerpoint/2010/main" val="3787876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978037-B31E-4ADB-BF23-A77895102C1B}" type="slidenum">
              <a:rPr lang="en-AU" smtClean="0"/>
              <a:t>1</a:t>
            </a:fld>
            <a:endParaRPr lang="en-AU"/>
          </a:p>
        </p:txBody>
      </p:sp>
    </p:spTree>
    <p:extLst>
      <p:ext uri="{BB962C8B-B14F-4D97-AF65-F5344CB8AC3E}">
        <p14:creationId xmlns:p14="http://schemas.microsoft.com/office/powerpoint/2010/main" val="538287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72 </a:t>
            </a:r>
            <a:r>
              <a:rPr lang="en-AU" dirty="0" err="1"/>
              <a:t>Sem</a:t>
            </a:r>
            <a:r>
              <a:rPr lang="en-AU" dirty="0"/>
              <a:t> 1; 78 </a:t>
            </a:r>
            <a:r>
              <a:rPr lang="en-AU" dirty="0" err="1"/>
              <a:t>Sem</a:t>
            </a:r>
            <a:r>
              <a:rPr lang="en-AU" dirty="0"/>
              <a:t> 2</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78037-B31E-4ADB-BF23-A77895102C1B}"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1009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978037-B31E-4ADB-BF23-A77895102C1B}" type="slidenum">
              <a:rPr lang="en-AU" smtClean="0"/>
              <a:t>3</a:t>
            </a:fld>
            <a:endParaRPr lang="en-AU"/>
          </a:p>
        </p:txBody>
      </p:sp>
    </p:spTree>
    <p:extLst>
      <p:ext uri="{BB962C8B-B14F-4D97-AF65-F5344CB8AC3E}">
        <p14:creationId xmlns:p14="http://schemas.microsoft.com/office/powerpoint/2010/main" val="3795721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978037-B31E-4ADB-BF23-A77895102C1B}" type="slidenum">
              <a:rPr lang="en-AU" smtClean="0"/>
              <a:t>4</a:t>
            </a:fld>
            <a:endParaRPr lang="en-AU"/>
          </a:p>
        </p:txBody>
      </p:sp>
    </p:spTree>
    <p:extLst>
      <p:ext uri="{BB962C8B-B14F-4D97-AF65-F5344CB8AC3E}">
        <p14:creationId xmlns:p14="http://schemas.microsoft.com/office/powerpoint/2010/main" val="2287677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978037-B31E-4ADB-BF23-A77895102C1B}" type="slidenum">
              <a:rPr lang="en-AU" smtClean="0"/>
              <a:t>5</a:t>
            </a:fld>
            <a:endParaRPr lang="en-AU"/>
          </a:p>
        </p:txBody>
      </p:sp>
    </p:spTree>
    <p:extLst>
      <p:ext uri="{BB962C8B-B14F-4D97-AF65-F5344CB8AC3E}">
        <p14:creationId xmlns:p14="http://schemas.microsoft.com/office/powerpoint/2010/main" val="2062166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978037-B31E-4ADB-BF23-A77895102C1B}" type="slidenum">
              <a:rPr lang="en-AU" smtClean="0"/>
              <a:t>6</a:t>
            </a:fld>
            <a:endParaRPr lang="en-AU"/>
          </a:p>
        </p:txBody>
      </p:sp>
    </p:spTree>
    <p:extLst>
      <p:ext uri="{BB962C8B-B14F-4D97-AF65-F5344CB8AC3E}">
        <p14:creationId xmlns:p14="http://schemas.microsoft.com/office/powerpoint/2010/main" val="3866560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978037-B31E-4ADB-BF23-A77895102C1B}" type="slidenum">
              <a:rPr lang="en-AU" smtClean="0"/>
              <a:t>7</a:t>
            </a:fld>
            <a:endParaRPr lang="en-AU"/>
          </a:p>
        </p:txBody>
      </p:sp>
    </p:spTree>
    <p:extLst>
      <p:ext uri="{BB962C8B-B14F-4D97-AF65-F5344CB8AC3E}">
        <p14:creationId xmlns:p14="http://schemas.microsoft.com/office/powerpoint/2010/main" val="2814381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lumMod val="60000"/>
            <a:lumOff val="4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7418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a:prstGeom prst="rect">
            <a:avLst/>
          </a:prstGeom>
        </p:spPr>
        <p:txBody>
          <a:bodyPr/>
          <a:lstStyle/>
          <a:p>
            <a:r>
              <a:rPr lang="en-US"/>
              <a:t>Click to edit Master title style</a:t>
            </a:r>
            <a:endParaRPr lang="en-AU"/>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CD52AAA7-75FE-4AD1-9B94-FCDD5146C678}" type="datetimeFigureOut">
              <a:rPr lang="en-AU" smtClean="0"/>
              <a:t>22/06/2022</a:t>
            </a:fld>
            <a:endParaRPr lang="en-AU"/>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AU"/>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F22B8CDC-585F-4A3F-B28F-63F4B70AA034}" type="slidenum">
              <a:rPr lang="en-AU" smtClean="0"/>
              <a:t>‹#›</a:t>
            </a:fld>
            <a:endParaRPr lang="en-AU"/>
          </a:p>
        </p:txBody>
      </p:sp>
    </p:spTree>
    <p:extLst>
      <p:ext uri="{BB962C8B-B14F-4D97-AF65-F5344CB8AC3E}">
        <p14:creationId xmlns:p14="http://schemas.microsoft.com/office/powerpoint/2010/main" val="2601052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CD52AAA7-75FE-4AD1-9B94-FCDD5146C678}" type="datetimeFigureOut">
              <a:rPr lang="en-AU" smtClean="0"/>
              <a:t>22/06/2022</a:t>
            </a:fld>
            <a:endParaRPr lang="en-AU"/>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AU"/>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F22B8CDC-585F-4A3F-B28F-63F4B70AA034}" type="slidenum">
              <a:rPr lang="en-AU" smtClean="0"/>
              <a:t>‹#›</a:t>
            </a:fld>
            <a:endParaRPr lang="en-AU"/>
          </a:p>
        </p:txBody>
      </p:sp>
    </p:spTree>
    <p:extLst>
      <p:ext uri="{BB962C8B-B14F-4D97-AF65-F5344CB8AC3E}">
        <p14:creationId xmlns:p14="http://schemas.microsoft.com/office/powerpoint/2010/main" val="2094100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CD52AAA7-75FE-4AD1-9B94-FCDD5146C678}" type="datetimeFigureOut">
              <a:rPr lang="en-AU" smtClean="0"/>
              <a:t>22/06/2022</a:t>
            </a:fld>
            <a:endParaRPr lang="en-AU"/>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AU"/>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F22B8CDC-585F-4A3F-B28F-63F4B70AA034}" type="slidenum">
              <a:rPr lang="en-AU" smtClean="0"/>
              <a:t>‹#›</a:t>
            </a:fld>
            <a:endParaRPr lang="en-AU"/>
          </a:p>
        </p:txBody>
      </p:sp>
    </p:spTree>
    <p:extLst>
      <p:ext uri="{BB962C8B-B14F-4D97-AF65-F5344CB8AC3E}">
        <p14:creationId xmlns:p14="http://schemas.microsoft.com/office/powerpoint/2010/main" val="2626628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endParaRPr lang="en-AU"/>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CD52AAA7-75FE-4AD1-9B94-FCDD5146C678}" type="datetimeFigureOut">
              <a:rPr lang="en-AU" smtClean="0"/>
              <a:t>22/06/2022</a:t>
            </a:fld>
            <a:endParaRPr lang="en-AU"/>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AU"/>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F22B8CDC-585F-4A3F-B28F-63F4B70AA034}" type="slidenum">
              <a:rPr lang="en-AU" smtClean="0"/>
              <a:t>‹#›</a:t>
            </a:fld>
            <a:endParaRPr lang="en-AU"/>
          </a:p>
        </p:txBody>
      </p:sp>
    </p:spTree>
    <p:extLst>
      <p:ext uri="{BB962C8B-B14F-4D97-AF65-F5344CB8AC3E}">
        <p14:creationId xmlns:p14="http://schemas.microsoft.com/office/powerpoint/2010/main" val="925938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32"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2"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a:xfrm>
            <a:off x="457200" y="4767264"/>
            <a:ext cx="2133600" cy="273844"/>
          </a:xfrm>
          <a:prstGeom prst="rect">
            <a:avLst/>
          </a:prstGeom>
        </p:spPr>
        <p:txBody>
          <a:bodyPr/>
          <a:lstStyle/>
          <a:p>
            <a:fld id="{CD52AAA7-75FE-4AD1-9B94-FCDD5146C678}" type="datetimeFigureOut">
              <a:rPr lang="en-AU" smtClean="0"/>
              <a:t>22/06/2022</a:t>
            </a:fld>
            <a:endParaRPr lang="en-AU"/>
          </a:p>
        </p:txBody>
      </p:sp>
      <p:sp>
        <p:nvSpPr>
          <p:cNvPr id="8" name="Footer Placeholder 7"/>
          <p:cNvSpPr>
            <a:spLocks noGrp="1"/>
          </p:cNvSpPr>
          <p:nvPr>
            <p:ph type="ftr" sz="quarter" idx="11"/>
          </p:nvPr>
        </p:nvSpPr>
        <p:spPr>
          <a:xfrm>
            <a:off x="3124200" y="4767264"/>
            <a:ext cx="2895600" cy="273844"/>
          </a:xfrm>
          <a:prstGeom prst="rect">
            <a:avLst/>
          </a:prstGeom>
        </p:spPr>
        <p:txBody>
          <a:bodyPr/>
          <a:lstStyle/>
          <a:p>
            <a:endParaRPr lang="en-AU"/>
          </a:p>
        </p:txBody>
      </p:sp>
      <p:sp>
        <p:nvSpPr>
          <p:cNvPr id="9" name="Slide Number Placeholder 8"/>
          <p:cNvSpPr>
            <a:spLocks noGrp="1"/>
          </p:cNvSpPr>
          <p:nvPr>
            <p:ph type="sldNum" sz="quarter" idx="12"/>
          </p:nvPr>
        </p:nvSpPr>
        <p:spPr>
          <a:xfrm>
            <a:off x="6553200" y="4767264"/>
            <a:ext cx="2133600" cy="273844"/>
          </a:xfrm>
          <a:prstGeom prst="rect">
            <a:avLst/>
          </a:prstGeom>
        </p:spPr>
        <p:txBody>
          <a:bodyPr/>
          <a:lstStyle/>
          <a:p>
            <a:fld id="{F22B8CDC-585F-4A3F-B28F-63F4B70AA034}" type="slidenum">
              <a:rPr lang="en-AU" smtClean="0"/>
              <a:t>‹#›</a:t>
            </a:fld>
            <a:endParaRPr lang="en-AU"/>
          </a:p>
        </p:txBody>
      </p:sp>
    </p:spTree>
    <p:extLst>
      <p:ext uri="{BB962C8B-B14F-4D97-AF65-F5344CB8AC3E}">
        <p14:creationId xmlns:p14="http://schemas.microsoft.com/office/powerpoint/2010/main" val="959678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endParaRPr lang="en-AU"/>
          </a:p>
        </p:txBody>
      </p:sp>
      <p:sp>
        <p:nvSpPr>
          <p:cNvPr id="3" name="Date Placeholder 2"/>
          <p:cNvSpPr>
            <a:spLocks noGrp="1"/>
          </p:cNvSpPr>
          <p:nvPr>
            <p:ph type="dt" sz="half" idx="10"/>
          </p:nvPr>
        </p:nvSpPr>
        <p:spPr>
          <a:xfrm>
            <a:off x="457200" y="4767264"/>
            <a:ext cx="2133600" cy="273844"/>
          </a:xfrm>
          <a:prstGeom prst="rect">
            <a:avLst/>
          </a:prstGeom>
        </p:spPr>
        <p:txBody>
          <a:bodyPr/>
          <a:lstStyle/>
          <a:p>
            <a:fld id="{CD52AAA7-75FE-4AD1-9B94-FCDD5146C678}" type="datetimeFigureOut">
              <a:rPr lang="en-AU" smtClean="0"/>
              <a:t>22/06/2022</a:t>
            </a:fld>
            <a:endParaRPr lang="en-AU"/>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endParaRPr lang="en-AU"/>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F22B8CDC-585F-4A3F-B28F-63F4B70AA034}" type="slidenum">
              <a:rPr lang="en-AU" smtClean="0"/>
              <a:t>‹#›</a:t>
            </a:fld>
            <a:endParaRPr lang="en-AU"/>
          </a:p>
        </p:txBody>
      </p:sp>
    </p:spTree>
    <p:extLst>
      <p:ext uri="{BB962C8B-B14F-4D97-AF65-F5344CB8AC3E}">
        <p14:creationId xmlns:p14="http://schemas.microsoft.com/office/powerpoint/2010/main" val="1837399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a:lstStyle/>
          <a:p>
            <a:fld id="{CD52AAA7-75FE-4AD1-9B94-FCDD5146C678}" type="datetimeFigureOut">
              <a:rPr lang="en-AU" smtClean="0"/>
              <a:t>22/06/2022</a:t>
            </a:fld>
            <a:endParaRPr lang="en-AU"/>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p>
            <a:endParaRPr lang="en-AU"/>
          </a:p>
        </p:txBody>
      </p:sp>
      <p:sp>
        <p:nvSpPr>
          <p:cNvPr id="4" name="Slide Number Placeholder 3"/>
          <p:cNvSpPr>
            <a:spLocks noGrp="1"/>
          </p:cNvSpPr>
          <p:nvPr>
            <p:ph type="sldNum" sz="quarter" idx="12"/>
          </p:nvPr>
        </p:nvSpPr>
        <p:spPr>
          <a:xfrm>
            <a:off x="6553200" y="4767264"/>
            <a:ext cx="2133600" cy="273844"/>
          </a:xfrm>
          <a:prstGeom prst="rect">
            <a:avLst/>
          </a:prstGeom>
        </p:spPr>
        <p:txBody>
          <a:bodyPr/>
          <a:lstStyle/>
          <a:p>
            <a:fld id="{F22B8CDC-585F-4A3F-B28F-63F4B70AA034}" type="slidenum">
              <a:rPr lang="en-AU" smtClean="0"/>
              <a:t>‹#›</a:t>
            </a:fld>
            <a:endParaRPr lang="en-AU"/>
          </a:p>
        </p:txBody>
      </p:sp>
    </p:spTree>
    <p:extLst>
      <p:ext uri="{BB962C8B-B14F-4D97-AF65-F5344CB8AC3E}">
        <p14:creationId xmlns:p14="http://schemas.microsoft.com/office/powerpoint/2010/main" val="4098051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04787"/>
            <a:ext cx="3008313" cy="871538"/>
          </a:xfrm>
          <a:prstGeom prst="rect">
            <a:avLst/>
          </a:prstGeo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04791"/>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7" y="1076328"/>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CD52AAA7-75FE-4AD1-9B94-FCDD5146C678}" type="datetimeFigureOut">
              <a:rPr lang="en-AU" smtClean="0"/>
              <a:t>22/06/2022</a:t>
            </a:fld>
            <a:endParaRPr lang="en-AU"/>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AU"/>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F22B8CDC-585F-4A3F-B28F-63F4B70AA034}" type="slidenum">
              <a:rPr lang="en-AU" smtClean="0"/>
              <a:t>‹#›</a:t>
            </a:fld>
            <a:endParaRPr lang="en-AU"/>
          </a:p>
        </p:txBody>
      </p:sp>
    </p:spTree>
    <p:extLst>
      <p:ext uri="{BB962C8B-B14F-4D97-AF65-F5344CB8AC3E}">
        <p14:creationId xmlns:p14="http://schemas.microsoft.com/office/powerpoint/2010/main" val="936493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a:prstGeom prst="rect">
            <a:avLst/>
          </a:prstGeo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4025506"/>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CD52AAA7-75FE-4AD1-9B94-FCDD5146C678}" type="datetimeFigureOut">
              <a:rPr lang="en-AU" smtClean="0"/>
              <a:t>22/06/2022</a:t>
            </a:fld>
            <a:endParaRPr lang="en-AU"/>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AU"/>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F22B8CDC-585F-4A3F-B28F-63F4B70AA034}" type="slidenum">
              <a:rPr lang="en-AU" smtClean="0"/>
              <a:t>‹#›</a:t>
            </a:fld>
            <a:endParaRPr lang="en-AU"/>
          </a:p>
        </p:txBody>
      </p:sp>
    </p:spTree>
    <p:extLst>
      <p:ext uri="{BB962C8B-B14F-4D97-AF65-F5344CB8AC3E}">
        <p14:creationId xmlns:p14="http://schemas.microsoft.com/office/powerpoint/2010/main" val="3099072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endParaRPr lang="en-AU"/>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CD52AAA7-75FE-4AD1-9B94-FCDD5146C678}" type="datetimeFigureOut">
              <a:rPr lang="en-AU" smtClean="0"/>
              <a:t>22/06/2022</a:t>
            </a:fld>
            <a:endParaRPr lang="en-AU"/>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AU"/>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F22B8CDC-585F-4A3F-B28F-63F4B70AA034}" type="slidenum">
              <a:rPr lang="en-AU" smtClean="0"/>
              <a:t>‹#›</a:t>
            </a:fld>
            <a:endParaRPr lang="en-AU"/>
          </a:p>
        </p:txBody>
      </p:sp>
    </p:spTree>
    <p:extLst>
      <p:ext uri="{BB962C8B-B14F-4D97-AF65-F5344CB8AC3E}">
        <p14:creationId xmlns:p14="http://schemas.microsoft.com/office/powerpoint/2010/main" val="2587391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28452-A926-B64D-AC6E-36EE6237E29E}"/>
              </a:ext>
            </a:extLst>
          </p:cNvPr>
          <p:cNvSpPr txBox="1">
            <a:spLocks/>
          </p:cNvSpPr>
          <p:nvPr userDrawn="1"/>
        </p:nvSpPr>
        <p:spPr bwMode="auto">
          <a:xfrm>
            <a:off x="113178" y="100614"/>
            <a:ext cx="8917645" cy="4919408"/>
          </a:xfrm>
          <a:prstGeom prst="rect">
            <a:avLst/>
          </a:prstGeom>
          <a:solidFill>
            <a:srgbClr val="FFCF00"/>
          </a:solidFill>
          <a:ln>
            <a:noFill/>
          </a:ln>
        </p:spPr>
        <p:txBody>
          <a:bodyPr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457200" eaLnBrk="1" fontAlgn="base" hangingPunct="1">
              <a:lnSpc>
                <a:spcPct val="80000"/>
              </a:lnSpc>
              <a:spcBef>
                <a:spcPct val="0"/>
              </a:spcBef>
              <a:spcAft>
                <a:spcPct val="0"/>
              </a:spcAft>
            </a:pPr>
            <a:endParaRPr lang="en-AU" sz="3000" spc="-150" dirty="0">
              <a:solidFill>
                <a:schemeClr val="bg1"/>
              </a:solidFill>
              <a:latin typeface="Source Sans Pro" panose="020B0503030403020204" pitchFamily="34" charset="0"/>
              <a:cs typeface="Avenir Black"/>
            </a:endParaRPr>
          </a:p>
        </p:txBody>
      </p:sp>
    </p:spTree>
    <p:extLst>
      <p:ext uri="{BB962C8B-B14F-4D97-AF65-F5344CB8AC3E}">
        <p14:creationId xmlns:p14="http://schemas.microsoft.com/office/powerpoint/2010/main" val="39858453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a:prstGeom prst="rect">
            <a:avLst/>
          </a:prstGeo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05980"/>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CD52AAA7-75FE-4AD1-9B94-FCDD5146C678}" type="datetimeFigureOut">
              <a:rPr lang="en-AU" smtClean="0"/>
              <a:t>22/06/2022</a:t>
            </a:fld>
            <a:endParaRPr lang="en-AU"/>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AU"/>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F22B8CDC-585F-4A3F-B28F-63F4B70AA034}" type="slidenum">
              <a:rPr lang="en-AU" smtClean="0"/>
              <a:t>‹#›</a:t>
            </a:fld>
            <a:endParaRPr lang="en-AU"/>
          </a:p>
        </p:txBody>
      </p:sp>
    </p:spTree>
    <p:extLst>
      <p:ext uri="{BB962C8B-B14F-4D97-AF65-F5344CB8AC3E}">
        <p14:creationId xmlns:p14="http://schemas.microsoft.com/office/powerpoint/2010/main" val="3388660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63044-3478-CE4E-90B2-78A28569CD78}"/>
              </a:ext>
            </a:extLst>
          </p:cNvPr>
          <p:cNvSpPr txBox="1">
            <a:spLocks/>
          </p:cNvSpPr>
          <p:nvPr userDrawn="1"/>
        </p:nvSpPr>
        <p:spPr bwMode="auto">
          <a:xfrm>
            <a:off x="113178" y="100614"/>
            <a:ext cx="8917645" cy="4919408"/>
          </a:xfrm>
          <a:prstGeom prst="rect">
            <a:avLst/>
          </a:prstGeom>
          <a:solidFill>
            <a:srgbClr val="2AA8E1"/>
          </a:solidFill>
          <a:ln>
            <a:noFill/>
          </a:ln>
        </p:spPr>
        <p:txBody>
          <a:bodyPr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457200" eaLnBrk="1" fontAlgn="base" hangingPunct="1">
              <a:lnSpc>
                <a:spcPct val="80000"/>
              </a:lnSpc>
              <a:spcBef>
                <a:spcPct val="0"/>
              </a:spcBef>
              <a:spcAft>
                <a:spcPct val="0"/>
              </a:spcAft>
            </a:pPr>
            <a:endParaRPr lang="en-AU" sz="3000" spc="-150" dirty="0">
              <a:solidFill>
                <a:schemeClr val="bg1"/>
              </a:solidFill>
              <a:latin typeface="Source Sans Pro" panose="020B0503030403020204" pitchFamily="34" charset="0"/>
              <a:cs typeface="Avenir Black"/>
            </a:endParaRPr>
          </a:p>
        </p:txBody>
      </p:sp>
    </p:spTree>
    <p:extLst>
      <p:ext uri="{BB962C8B-B14F-4D97-AF65-F5344CB8AC3E}">
        <p14:creationId xmlns:p14="http://schemas.microsoft.com/office/powerpoint/2010/main" val="2029480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A0B1F-AEEB-C641-8767-E52C5052B89E}"/>
              </a:ext>
            </a:extLst>
          </p:cNvPr>
          <p:cNvSpPr txBox="1">
            <a:spLocks/>
          </p:cNvSpPr>
          <p:nvPr userDrawn="1"/>
        </p:nvSpPr>
        <p:spPr bwMode="auto">
          <a:xfrm>
            <a:off x="113178" y="100614"/>
            <a:ext cx="8917645" cy="4919408"/>
          </a:xfrm>
          <a:prstGeom prst="rect">
            <a:avLst/>
          </a:prstGeom>
          <a:solidFill>
            <a:srgbClr val="1FBC67"/>
          </a:solidFill>
          <a:ln>
            <a:noFill/>
          </a:ln>
        </p:spPr>
        <p:txBody>
          <a:bodyPr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457200" eaLnBrk="1" fontAlgn="base" hangingPunct="1">
              <a:lnSpc>
                <a:spcPct val="80000"/>
              </a:lnSpc>
              <a:spcBef>
                <a:spcPct val="0"/>
              </a:spcBef>
              <a:spcAft>
                <a:spcPct val="0"/>
              </a:spcAft>
            </a:pPr>
            <a:endParaRPr lang="en-AU" sz="3000" spc="-150" dirty="0">
              <a:solidFill>
                <a:schemeClr val="bg1"/>
              </a:solidFill>
              <a:latin typeface="Source Sans Pro" panose="020B0503030403020204" pitchFamily="34" charset="0"/>
              <a:cs typeface="Avenir Black"/>
            </a:endParaRPr>
          </a:p>
        </p:txBody>
      </p:sp>
    </p:spTree>
    <p:extLst>
      <p:ext uri="{BB962C8B-B14F-4D97-AF65-F5344CB8AC3E}">
        <p14:creationId xmlns:p14="http://schemas.microsoft.com/office/powerpoint/2010/main" val="3985845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A4677-DD3E-5F40-B628-57635DC4C0DA}"/>
              </a:ext>
            </a:extLst>
          </p:cNvPr>
          <p:cNvSpPr txBox="1">
            <a:spLocks/>
          </p:cNvSpPr>
          <p:nvPr userDrawn="1"/>
        </p:nvSpPr>
        <p:spPr bwMode="auto">
          <a:xfrm>
            <a:off x="113178" y="100614"/>
            <a:ext cx="8917645" cy="4919408"/>
          </a:xfrm>
          <a:prstGeom prst="rect">
            <a:avLst/>
          </a:prstGeom>
          <a:solidFill>
            <a:srgbClr val="FF2600"/>
          </a:solidFill>
          <a:ln>
            <a:noFill/>
          </a:ln>
        </p:spPr>
        <p:txBody>
          <a:bodyPr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457200" eaLnBrk="1" fontAlgn="base" hangingPunct="1">
              <a:lnSpc>
                <a:spcPct val="80000"/>
              </a:lnSpc>
              <a:spcBef>
                <a:spcPct val="0"/>
              </a:spcBef>
              <a:spcAft>
                <a:spcPct val="0"/>
              </a:spcAft>
            </a:pPr>
            <a:endParaRPr lang="en-AU" sz="3000" spc="-150" dirty="0">
              <a:solidFill>
                <a:schemeClr val="bg1"/>
              </a:solidFill>
              <a:latin typeface="Source Sans Pro" panose="020B0503030403020204" pitchFamily="34" charset="0"/>
              <a:cs typeface="Avenir Black"/>
            </a:endParaRPr>
          </a:p>
        </p:txBody>
      </p:sp>
    </p:spTree>
    <p:extLst>
      <p:ext uri="{BB962C8B-B14F-4D97-AF65-F5344CB8AC3E}">
        <p14:creationId xmlns:p14="http://schemas.microsoft.com/office/powerpoint/2010/main" val="2148170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AU" dirty="0"/>
              <a:t>1</a:t>
            </a:r>
          </a:p>
        </p:txBody>
      </p:sp>
      <p:sp>
        <p:nvSpPr>
          <p:cNvPr id="5" name="Text Placeholder 4"/>
          <p:cNvSpPr>
            <a:spLocks noGrp="1"/>
          </p:cNvSpPr>
          <p:nvPr>
            <p:ph type="body" sz="quarter" idx="11" hasCustomPrompt="1"/>
          </p:nvPr>
        </p:nvSpPr>
        <p:spPr>
          <a:xfrm>
            <a:off x="900361" y="1059657"/>
            <a:ext cx="7632452" cy="377968"/>
          </a:xfrm>
          <a:prstGeom prst="rect">
            <a:avLst/>
          </a:prstGeom>
        </p:spPr>
        <p:txBody>
          <a:bodyPr/>
          <a:lstStyle>
            <a:lvl1pPr marL="0" indent="0">
              <a:buNone/>
              <a:defRPr sz="4000" baseline="0">
                <a:latin typeface="Avenir Black"/>
                <a:cs typeface="Avenir Black"/>
              </a:defRPr>
            </a:lvl1pPr>
          </a:lstStyle>
          <a:p>
            <a:pPr lvl="0"/>
            <a:r>
              <a:rPr lang="en-US" dirty="0"/>
              <a:t>Slide Title</a:t>
            </a:r>
          </a:p>
        </p:txBody>
      </p:sp>
      <p:sp>
        <p:nvSpPr>
          <p:cNvPr id="10" name="Text Placeholder 9"/>
          <p:cNvSpPr>
            <a:spLocks noGrp="1"/>
          </p:cNvSpPr>
          <p:nvPr>
            <p:ph type="body" sz="quarter" idx="13" hasCustomPrompt="1"/>
          </p:nvPr>
        </p:nvSpPr>
        <p:spPr>
          <a:xfrm>
            <a:off x="899617" y="2085696"/>
            <a:ext cx="7632827" cy="48605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a:buNone/>
              <a:tabLst/>
              <a:defRPr sz="1800" baseline="0">
                <a:latin typeface="Avenir Book"/>
                <a:cs typeface="Avenir Book"/>
              </a:defRPr>
            </a:lvl1pPr>
          </a:lstStyle>
          <a:p>
            <a:pPr lvl="0"/>
            <a:r>
              <a:rPr lang="en-AU" sz="1800" dirty="0"/>
              <a:t>Body text</a:t>
            </a:r>
          </a:p>
          <a:p>
            <a:pPr lvl="0"/>
            <a:endParaRPr lang="en-AU" sz="1800" dirty="0"/>
          </a:p>
          <a:p>
            <a:pPr lvl="0"/>
            <a:endParaRPr lang="en-AU" sz="1800" dirty="0"/>
          </a:p>
          <a:p>
            <a:pPr lvl="0"/>
            <a:endParaRPr lang="en-AU" dirty="0"/>
          </a:p>
        </p:txBody>
      </p:sp>
      <p:sp>
        <p:nvSpPr>
          <p:cNvPr id="20" name="Text Placeholder 19"/>
          <p:cNvSpPr>
            <a:spLocks noGrp="1"/>
          </p:cNvSpPr>
          <p:nvPr>
            <p:ph type="body" sz="quarter" idx="18" hasCustomPrompt="1"/>
          </p:nvPr>
        </p:nvSpPr>
        <p:spPr>
          <a:xfrm>
            <a:off x="899592" y="1599642"/>
            <a:ext cx="7632452" cy="324036"/>
          </a:xfrm>
          <a:prstGeom prst="rect">
            <a:avLst/>
          </a:prstGeom>
        </p:spPr>
        <p:txBody>
          <a:bodyPr/>
          <a:lstStyle>
            <a:lvl1pPr marL="0" indent="0">
              <a:buNone/>
              <a:defRPr sz="2200" b="0">
                <a:latin typeface="Avenir Black"/>
                <a:cs typeface="Avenir Black"/>
              </a:defRPr>
            </a:lvl1pPr>
          </a:lstStyle>
          <a:p>
            <a:pPr lvl="0"/>
            <a:r>
              <a:rPr lang="en-US" dirty="0"/>
              <a:t>Subtitle</a:t>
            </a:r>
            <a:endParaRPr lang="en-AU" dirty="0"/>
          </a:p>
        </p:txBody>
      </p:sp>
    </p:spTree>
    <p:extLst>
      <p:ext uri="{BB962C8B-B14F-4D97-AF65-F5344CB8AC3E}">
        <p14:creationId xmlns:p14="http://schemas.microsoft.com/office/powerpoint/2010/main" val="2292902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AU" dirty="0"/>
              <a:t>1</a:t>
            </a:r>
          </a:p>
        </p:txBody>
      </p:sp>
      <p:sp>
        <p:nvSpPr>
          <p:cNvPr id="5" name="Text Placeholder 4"/>
          <p:cNvSpPr>
            <a:spLocks noGrp="1"/>
          </p:cNvSpPr>
          <p:nvPr>
            <p:ph type="body" sz="quarter" idx="11" hasCustomPrompt="1"/>
          </p:nvPr>
        </p:nvSpPr>
        <p:spPr>
          <a:xfrm>
            <a:off x="900361" y="1059657"/>
            <a:ext cx="7632452" cy="377968"/>
          </a:xfrm>
          <a:prstGeom prst="rect">
            <a:avLst/>
          </a:prstGeom>
        </p:spPr>
        <p:txBody>
          <a:bodyPr/>
          <a:lstStyle>
            <a:lvl1pPr marL="0" indent="0">
              <a:buNone/>
              <a:defRPr sz="4000" baseline="0">
                <a:latin typeface="Avenir Black"/>
                <a:cs typeface="Avenir Black"/>
              </a:defRPr>
            </a:lvl1pPr>
          </a:lstStyle>
          <a:p>
            <a:pPr lvl="0"/>
            <a:r>
              <a:rPr lang="en-US" dirty="0"/>
              <a:t>Slide Title</a:t>
            </a:r>
          </a:p>
        </p:txBody>
      </p:sp>
      <p:sp>
        <p:nvSpPr>
          <p:cNvPr id="10" name="Text Placeholder 9"/>
          <p:cNvSpPr>
            <a:spLocks noGrp="1"/>
          </p:cNvSpPr>
          <p:nvPr>
            <p:ph type="body" sz="quarter" idx="13" hasCustomPrompt="1"/>
          </p:nvPr>
        </p:nvSpPr>
        <p:spPr>
          <a:xfrm>
            <a:off x="899617" y="2085696"/>
            <a:ext cx="7632827" cy="48605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a:buNone/>
              <a:tabLst/>
              <a:defRPr sz="1800" baseline="0">
                <a:latin typeface="Avenir Book"/>
                <a:cs typeface="Avenir Book"/>
              </a:defRPr>
            </a:lvl1pPr>
          </a:lstStyle>
          <a:p>
            <a:pPr lvl="0"/>
            <a:r>
              <a:rPr lang="en-AU" sz="1800" dirty="0"/>
              <a:t>Body text</a:t>
            </a:r>
          </a:p>
          <a:p>
            <a:pPr lvl="0"/>
            <a:endParaRPr lang="en-AU" sz="1800" dirty="0"/>
          </a:p>
          <a:p>
            <a:pPr lvl="0"/>
            <a:endParaRPr lang="en-AU" sz="1800" dirty="0"/>
          </a:p>
          <a:p>
            <a:pPr lvl="0"/>
            <a:endParaRPr lang="en-AU" dirty="0"/>
          </a:p>
        </p:txBody>
      </p:sp>
      <p:sp>
        <p:nvSpPr>
          <p:cNvPr id="20" name="Text Placeholder 19"/>
          <p:cNvSpPr>
            <a:spLocks noGrp="1"/>
          </p:cNvSpPr>
          <p:nvPr>
            <p:ph type="body" sz="quarter" idx="18" hasCustomPrompt="1"/>
          </p:nvPr>
        </p:nvSpPr>
        <p:spPr>
          <a:xfrm>
            <a:off x="899592" y="1599642"/>
            <a:ext cx="7632452" cy="324036"/>
          </a:xfrm>
          <a:prstGeom prst="rect">
            <a:avLst/>
          </a:prstGeom>
        </p:spPr>
        <p:txBody>
          <a:bodyPr/>
          <a:lstStyle>
            <a:lvl1pPr marL="0" indent="0">
              <a:buNone/>
              <a:defRPr sz="2200" b="0">
                <a:latin typeface="Avenir Black"/>
                <a:cs typeface="Avenir Black"/>
              </a:defRPr>
            </a:lvl1pPr>
          </a:lstStyle>
          <a:p>
            <a:pPr lvl="0"/>
            <a:r>
              <a:rPr lang="en-US" dirty="0"/>
              <a:t>Subtitle</a:t>
            </a:r>
            <a:endParaRPr lang="en-AU" dirty="0"/>
          </a:p>
        </p:txBody>
      </p:sp>
      <p:sp>
        <p:nvSpPr>
          <p:cNvPr id="6" name="Text Placeholder 9"/>
          <p:cNvSpPr>
            <a:spLocks noGrp="1"/>
          </p:cNvSpPr>
          <p:nvPr>
            <p:ph type="body" sz="quarter" idx="19"/>
          </p:nvPr>
        </p:nvSpPr>
        <p:spPr>
          <a:xfrm>
            <a:off x="-32572" y="0"/>
            <a:ext cx="9252520" cy="883036"/>
          </a:xfrm>
          <a:prstGeom prst="rect">
            <a:avLst/>
          </a:prstGeom>
          <a:solidFill>
            <a:srgbClr val="192C88"/>
          </a:solidFill>
        </p:spPr>
        <p:txBody>
          <a:bodyPr/>
          <a:lstStyle>
            <a:lvl1pPr marL="0" marR="0" indent="0" algn="l" defTabSz="914400" rtl="0" eaLnBrk="1" fontAlgn="auto" latinLnBrk="0" hangingPunct="1">
              <a:lnSpc>
                <a:spcPct val="100000"/>
              </a:lnSpc>
              <a:spcBef>
                <a:spcPct val="20000"/>
              </a:spcBef>
              <a:spcAft>
                <a:spcPts val="0"/>
              </a:spcAft>
              <a:buClrTx/>
              <a:buSzTx/>
              <a:buFont typeface="Arial"/>
              <a:buNone/>
              <a:tabLst/>
              <a:defRPr sz="1800" baseline="0">
                <a:latin typeface="Avenir Book"/>
                <a:cs typeface="Avenir Book"/>
              </a:defRPr>
            </a:lvl1pPr>
          </a:lstStyle>
          <a:p>
            <a:pPr lvl="0"/>
            <a:endParaRPr lang="en-AU" sz="1800" dirty="0"/>
          </a:p>
          <a:p>
            <a:pPr lvl="0"/>
            <a:endParaRPr lang="en-AU" sz="1800" dirty="0"/>
          </a:p>
          <a:p>
            <a:pPr lvl="0"/>
            <a:endParaRPr lang="en-AU" dirty="0"/>
          </a:p>
        </p:txBody>
      </p:sp>
      <p:sp>
        <p:nvSpPr>
          <p:cNvPr id="7" name="Text Placeholder 9"/>
          <p:cNvSpPr>
            <a:spLocks noGrp="1"/>
          </p:cNvSpPr>
          <p:nvPr>
            <p:ph type="body" sz="quarter" idx="20"/>
          </p:nvPr>
        </p:nvSpPr>
        <p:spPr>
          <a:xfrm>
            <a:off x="-36512" y="843558"/>
            <a:ext cx="9252520" cy="54006"/>
          </a:xfrm>
          <a:prstGeom prst="rect">
            <a:avLst/>
          </a:prstGeom>
          <a:solidFill>
            <a:srgbClr val="F9C51A"/>
          </a:solidFill>
        </p:spPr>
        <p:txBody>
          <a:bodyPr wrap="none"/>
          <a:lstStyle>
            <a:lvl1pPr marL="0" marR="0" indent="0" algn="l" defTabSz="914400" rtl="0" eaLnBrk="1" fontAlgn="auto" latinLnBrk="0" hangingPunct="1">
              <a:lnSpc>
                <a:spcPct val="100000"/>
              </a:lnSpc>
              <a:spcBef>
                <a:spcPct val="20000"/>
              </a:spcBef>
              <a:spcAft>
                <a:spcPts val="0"/>
              </a:spcAft>
              <a:buClrTx/>
              <a:buSzTx/>
              <a:buFont typeface="Arial"/>
              <a:buNone/>
              <a:tabLst/>
              <a:defRPr sz="1800" baseline="0">
                <a:latin typeface="Avenir Book"/>
                <a:cs typeface="Avenir Book"/>
              </a:defRPr>
            </a:lvl1pPr>
          </a:lstStyle>
          <a:p>
            <a:pPr lvl="0"/>
            <a:endParaRPr lang="en-AU" sz="1800" dirty="0"/>
          </a:p>
          <a:p>
            <a:pPr lvl="0"/>
            <a:endParaRPr lang="en-AU" sz="1800" dirty="0"/>
          </a:p>
          <a:p>
            <a:pPr lvl="0"/>
            <a:endParaRPr lang="en-AU" dirty="0"/>
          </a:p>
        </p:txBody>
      </p:sp>
    </p:spTree>
    <p:extLst>
      <p:ext uri="{BB962C8B-B14F-4D97-AF65-F5344CB8AC3E}">
        <p14:creationId xmlns:p14="http://schemas.microsoft.com/office/powerpoint/2010/main" val="3054680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ext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AU" dirty="0"/>
              <a:t>1</a:t>
            </a:r>
          </a:p>
        </p:txBody>
      </p:sp>
      <p:sp>
        <p:nvSpPr>
          <p:cNvPr id="5" name="Text Placeholder 4"/>
          <p:cNvSpPr>
            <a:spLocks noGrp="1"/>
          </p:cNvSpPr>
          <p:nvPr>
            <p:ph type="body" sz="quarter" idx="11" hasCustomPrompt="1"/>
          </p:nvPr>
        </p:nvSpPr>
        <p:spPr>
          <a:xfrm>
            <a:off x="900361" y="1059657"/>
            <a:ext cx="7632452" cy="377968"/>
          </a:xfrm>
          <a:prstGeom prst="rect">
            <a:avLst/>
          </a:prstGeom>
        </p:spPr>
        <p:txBody>
          <a:bodyPr/>
          <a:lstStyle>
            <a:lvl1pPr marL="0" indent="0">
              <a:buNone/>
              <a:defRPr sz="4000" baseline="0">
                <a:latin typeface="Avenir Black"/>
                <a:cs typeface="Avenir Black"/>
              </a:defRPr>
            </a:lvl1pPr>
          </a:lstStyle>
          <a:p>
            <a:pPr lvl="0"/>
            <a:r>
              <a:rPr lang="en-US" dirty="0"/>
              <a:t>Slide Title</a:t>
            </a:r>
          </a:p>
        </p:txBody>
      </p:sp>
      <p:sp>
        <p:nvSpPr>
          <p:cNvPr id="10" name="Text Placeholder 9"/>
          <p:cNvSpPr>
            <a:spLocks noGrp="1"/>
          </p:cNvSpPr>
          <p:nvPr>
            <p:ph type="body" sz="quarter" idx="13" hasCustomPrompt="1"/>
          </p:nvPr>
        </p:nvSpPr>
        <p:spPr>
          <a:xfrm>
            <a:off x="899617" y="2085696"/>
            <a:ext cx="7632827" cy="48605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a:buNone/>
              <a:tabLst/>
              <a:defRPr sz="1800" baseline="0">
                <a:latin typeface="Avenir Book"/>
                <a:cs typeface="Avenir Book"/>
              </a:defRPr>
            </a:lvl1pPr>
          </a:lstStyle>
          <a:p>
            <a:pPr lvl="0"/>
            <a:r>
              <a:rPr lang="en-AU" sz="1800" dirty="0"/>
              <a:t>Body text</a:t>
            </a:r>
          </a:p>
          <a:p>
            <a:pPr lvl="0"/>
            <a:endParaRPr lang="en-AU" sz="1800" dirty="0"/>
          </a:p>
          <a:p>
            <a:pPr lvl="0"/>
            <a:endParaRPr lang="en-AU" sz="1800" dirty="0"/>
          </a:p>
          <a:p>
            <a:pPr lvl="0"/>
            <a:endParaRPr lang="en-AU" dirty="0"/>
          </a:p>
        </p:txBody>
      </p:sp>
      <p:sp>
        <p:nvSpPr>
          <p:cNvPr id="20" name="Text Placeholder 19"/>
          <p:cNvSpPr>
            <a:spLocks noGrp="1"/>
          </p:cNvSpPr>
          <p:nvPr>
            <p:ph type="body" sz="quarter" idx="18" hasCustomPrompt="1"/>
          </p:nvPr>
        </p:nvSpPr>
        <p:spPr>
          <a:xfrm>
            <a:off x="899592" y="1599642"/>
            <a:ext cx="7632452" cy="324036"/>
          </a:xfrm>
          <a:prstGeom prst="rect">
            <a:avLst/>
          </a:prstGeom>
        </p:spPr>
        <p:txBody>
          <a:bodyPr/>
          <a:lstStyle>
            <a:lvl1pPr marL="0" indent="0">
              <a:buNone/>
              <a:defRPr sz="2200" b="0">
                <a:latin typeface="Avenir Black"/>
                <a:cs typeface="Avenir Black"/>
              </a:defRPr>
            </a:lvl1pPr>
          </a:lstStyle>
          <a:p>
            <a:pPr lvl="0"/>
            <a:r>
              <a:rPr lang="en-US" dirty="0"/>
              <a:t>Subtitle</a:t>
            </a:r>
            <a:endParaRPr lang="en-AU" dirty="0"/>
          </a:p>
        </p:txBody>
      </p:sp>
      <p:sp>
        <p:nvSpPr>
          <p:cNvPr id="6" name="Text Placeholder 9"/>
          <p:cNvSpPr>
            <a:spLocks noGrp="1"/>
          </p:cNvSpPr>
          <p:nvPr>
            <p:ph type="body" sz="quarter" idx="19"/>
          </p:nvPr>
        </p:nvSpPr>
        <p:spPr>
          <a:xfrm>
            <a:off x="-32572" y="0"/>
            <a:ext cx="9252520" cy="883036"/>
          </a:xfrm>
          <a:prstGeom prst="rect">
            <a:avLst/>
          </a:prstGeom>
          <a:solidFill>
            <a:srgbClr val="C20715"/>
          </a:solidFill>
        </p:spPr>
        <p:txBody>
          <a:bodyPr/>
          <a:lstStyle>
            <a:lvl1pPr marL="0" marR="0" indent="0" algn="l" defTabSz="914400" rtl="0" eaLnBrk="1" fontAlgn="auto" latinLnBrk="0" hangingPunct="1">
              <a:lnSpc>
                <a:spcPct val="100000"/>
              </a:lnSpc>
              <a:spcBef>
                <a:spcPct val="20000"/>
              </a:spcBef>
              <a:spcAft>
                <a:spcPts val="0"/>
              </a:spcAft>
              <a:buClrTx/>
              <a:buSzTx/>
              <a:buFont typeface="Arial"/>
              <a:buNone/>
              <a:tabLst/>
              <a:defRPr sz="1800" baseline="0">
                <a:latin typeface="Avenir Book"/>
                <a:cs typeface="Avenir Book"/>
              </a:defRPr>
            </a:lvl1pPr>
          </a:lstStyle>
          <a:p>
            <a:pPr lvl="0"/>
            <a:endParaRPr lang="en-AU" sz="1800" dirty="0"/>
          </a:p>
          <a:p>
            <a:pPr lvl="0"/>
            <a:endParaRPr lang="en-AU" sz="1800" dirty="0"/>
          </a:p>
          <a:p>
            <a:pPr lvl="0"/>
            <a:endParaRPr lang="en-AU" dirty="0"/>
          </a:p>
        </p:txBody>
      </p:sp>
      <p:sp>
        <p:nvSpPr>
          <p:cNvPr id="7" name="Text Placeholder 9"/>
          <p:cNvSpPr>
            <a:spLocks noGrp="1"/>
          </p:cNvSpPr>
          <p:nvPr>
            <p:ph type="body" sz="quarter" idx="20"/>
          </p:nvPr>
        </p:nvSpPr>
        <p:spPr>
          <a:xfrm>
            <a:off x="-36512" y="843558"/>
            <a:ext cx="9252520" cy="54006"/>
          </a:xfrm>
          <a:prstGeom prst="rect">
            <a:avLst/>
          </a:prstGeom>
          <a:solidFill>
            <a:srgbClr val="F9C51A"/>
          </a:solidFill>
        </p:spPr>
        <p:txBody>
          <a:bodyPr/>
          <a:lstStyle>
            <a:lvl1pPr marL="0" marR="0" indent="0" algn="l" defTabSz="914400" rtl="0" eaLnBrk="1" fontAlgn="auto" latinLnBrk="0" hangingPunct="1">
              <a:lnSpc>
                <a:spcPct val="100000"/>
              </a:lnSpc>
              <a:spcBef>
                <a:spcPct val="20000"/>
              </a:spcBef>
              <a:spcAft>
                <a:spcPts val="0"/>
              </a:spcAft>
              <a:buClrTx/>
              <a:buSzTx/>
              <a:buFont typeface="Arial"/>
              <a:buNone/>
              <a:tabLst/>
              <a:defRPr sz="1800" baseline="0">
                <a:latin typeface="Avenir Book"/>
                <a:cs typeface="Avenir Book"/>
              </a:defRPr>
            </a:lvl1pPr>
          </a:lstStyle>
          <a:p>
            <a:pPr lvl="0"/>
            <a:endParaRPr lang="en-AU" sz="1800" dirty="0"/>
          </a:p>
          <a:p>
            <a:pPr lvl="0"/>
            <a:endParaRPr lang="en-AU" sz="1800" dirty="0"/>
          </a:p>
          <a:p>
            <a:pPr lvl="0"/>
            <a:endParaRPr lang="en-AU" dirty="0"/>
          </a:p>
        </p:txBody>
      </p:sp>
    </p:spTree>
    <p:extLst>
      <p:ext uri="{BB962C8B-B14F-4D97-AF65-F5344CB8AC3E}">
        <p14:creationId xmlns:p14="http://schemas.microsoft.com/office/powerpoint/2010/main" val="2266459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Info">
    <p:bg>
      <p:bgPr>
        <a:solidFill>
          <a:schemeClr val="bg1"/>
        </a:solidFill>
        <a:effectLst/>
      </p:bgPr>
    </p:bg>
    <p:spTree>
      <p:nvGrpSpPr>
        <p:cNvPr id="1" name=""/>
        <p:cNvGrpSpPr/>
        <p:nvPr/>
      </p:nvGrpSpPr>
      <p:grpSpPr>
        <a:xfrm>
          <a:off x="0" y="0"/>
          <a:ext cx="0" cy="0"/>
          <a:chOff x="0" y="0"/>
          <a:chExt cx="0" cy="0"/>
        </a:xfrm>
      </p:grpSpPr>
      <p:sp>
        <p:nvSpPr>
          <p:cNvPr id="3" name="Title 6"/>
          <p:cNvSpPr txBox="1">
            <a:spLocks/>
          </p:cNvSpPr>
          <p:nvPr userDrawn="1"/>
        </p:nvSpPr>
        <p:spPr bwMode="auto">
          <a:xfrm>
            <a:off x="0" y="0"/>
            <a:ext cx="9144000" cy="285750"/>
          </a:xfrm>
          <a:prstGeom prst="rect">
            <a:avLst/>
          </a:prstGeom>
          <a:solidFill>
            <a:schemeClr val="tx1"/>
          </a:solidFill>
          <a:ln>
            <a:noFill/>
          </a:ln>
        </p:spPr>
        <p:txBody>
          <a:bodyPr rIns="243000" anchor="ct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lgn="r" eaLnBrk="1" fontAlgn="base" hangingPunct="1">
              <a:spcBef>
                <a:spcPct val="0"/>
              </a:spcBef>
              <a:spcAft>
                <a:spcPct val="0"/>
              </a:spcAft>
              <a:defRPr/>
            </a:pPr>
            <a:endParaRPr lang="en-AU" sz="750" b="1" dirty="0">
              <a:solidFill>
                <a:prstClr val="white"/>
              </a:solidFill>
              <a:latin typeface="HelveticaNeueLT Std" pitchFamily="34" charset="0"/>
              <a:cs typeface="Arial" charset="0"/>
            </a:endParaRPr>
          </a:p>
        </p:txBody>
      </p:sp>
      <p:sp>
        <p:nvSpPr>
          <p:cNvPr id="4" name="Title 6"/>
          <p:cNvSpPr txBox="1">
            <a:spLocks/>
          </p:cNvSpPr>
          <p:nvPr userDrawn="1"/>
        </p:nvSpPr>
        <p:spPr bwMode="auto">
          <a:xfrm>
            <a:off x="0" y="4857750"/>
            <a:ext cx="9144000" cy="285750"/>
          </a:xfrm>
          <a:prstGeom prst="rect">
            <a:avLst/>
          </a:prstGeom>
          <a:solidFill>
            <a:schemeClr val="tx1"/>
          </a:solidFill>
          <a:ln>
            <a:noFill/>
          </a:ln>
        </p:spPr>
        <p:txBody>
          <a:bodyPr rIns="243000" anchor="ct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lgn="r" eaLnBrk="1" fontAlgn="base" hangingPunct="1">
              <a:spcBef>
                <a:spcPct val="0"/>
              </a:spcBef>
              <a:spcAft>
                <a:spcPct val="0"/>
              </a:spcAft>
              <a:defRPr/>
            </a:pPr>
            <a:endParaRPr lang="en-AU" sz="750" b="1" dirty="0">
              <a:solidFill>
                <a:prstClr val="white"/>
              </a:solidFill>
              <a:latin typeface="HelveticaNeueLT Std" pitchFamily="34" charset="0"/>
              <a:cs typeface="Arial" charset="0"/>
            </a:endParaRPr>
          </a:p>
        </p:txBody>
      </p:sp>
    </p:spTree>
    <p:extLst>
      <p:ext uri="{BB962C8B-B14F-4D97-AF65-F5344CB8AC3E}">
        <p14:creationId xmlns:p14="http://schemas.microsoft.com/office/powerpoint/2010/main" val="236771674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2.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38100"/>
            <a:ext cx="9153396" cy="843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lide Number Placeholder 6"/>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bg1"/>
                </a:solidFill>
                <a:latin typeface="Source Sans Pro" panose="020B0503030403020204" pitchFamily="34" charset="0"/>
              </a:defRPr>
            </a:lvl1pPr>
          </a:lstStyle>
          <a:p>
            <a:r>
              <a:rPr lang="en-AU"/>
              <a:t>1</a:t>
            </a:r>
            <a:endParaRPr lang="en-AU" dirty="0"/>
          </a:p>
        </p:txBody>
      </p:sp>
      <p:pic>
        <p:nvPicPr>
          <p:cNvPr id="6" name="Picture 3" descr="W:\Emily\Presentation assets\UWAM0289 Presentation pg3.png"/>
          <p:cNvPicPr>
            <a:picLocks noChangeAspect="1" noChangeArrowheads="1"/>
          </p:cNvPicPr>
          <p:nvPr userDrawn="1"/>
        </p:nvPicPr>
        <p:blipFill>
          <a:blip r:embed="rId11">
            <a:extLst>
              <a:ext uri="{28A0092B-C50C-407E-A947-70E740481C1C}">
                <a14:useLocalDpi xmlns:a14="http://schemas.microsoft.com/office/drawing/2010/main"/>
              </a:ext>
            </a:extLst>
          </a:blip>
          <a:srcRect/>
          <a:stretch>
            <a:fillRect/>
          </a:stretch>
        </p:blipFill>
        <p:spPr bwMode="auto">
          <a:xfrm>
            <a:off x="2114332" y="-48221"/>
            <a:ext cx="7029668" cy="52715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W:\Emily\Presentation assets\UWAM0289 Presentation pg3.png"/>
          <p:cNvPicPr>
            <a:picLocks noChangeAspect="1" noChangeArrowheads="1"/>
          </p:cNvPicPr>
          <p:nvPr userDrawn="1"/>
        </p:nvPicPr>
        <p:blipFill rotWithShape="1">
          <a:blip r:embed="rId11">
            <a:extLst>
              <a:ext uri="{28A0092B-C50C-407E-A947-70E740481C1C}">
                <a14:useLocalDpi xmlns:a14="http://schemas.microsoft.com/office/drawing/2010/main"/>
              </a:ext>
            </a:extLst>
          </a:blip>
          <a:srcRect r="69740"/>
          <a:stretch/>
        </p:blipFill>
        <p:spPr bwMode="auto">
          <a:xfrm>
            <a:off x="-12819" y="-48223"/>
            <a:ext cx="2127151" cy="5271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900943"/>
      </p:ext>
    </p:extLst>
  </p:cSld>
  <p:clrMap bg1="lt1" tx1="dk1" bg2="lt2" tx2="dk2" accent1="accent1" accent2="accent2" accent3="accent3" accent4="accent4" accent5="accent5" accent6="accent6" hlink="hlink" folHlink="folHlink"/>
  <p:sldLayoutIdLst>
    <p:sldLayoutId id="2147483649" r:id="rId1"/>
    <p:sldLayoutId id="2147483740" r:id="rId2"/>
    <p:sldLayoutId id="2147483745" r:id="rId3"/>
    <p:sldLayoutId id="2147483741" r:id="rId4"/>
    <p:sldLayoutId id="2147483743" r:id="rId5"/>
    <p:sldLayoutId id="2147483651" r:id="rId6"/>
    <p:sldLayoutId id="2147483742" r:id="rId7"/>
    <p:sldLayoutId id="2147483744" r:id="rId8"/>
    <p:sldLayoutId id="2147483759"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http://www.brand.uwa.edu.au/__data/assets/image/0005/2719157/UWA-Full-Hor-CMYK.jpg">
            <a:extLst>
              <a:ext uri="{FF2B5EF4-FFF2-40B4-BE49-F238E27FC236}">
                <a16:creationId xmlns:a16="http://schemas.microsoft.com/office/drawing/2014/main" id="{3001CB00-94EB-DC4D-9216-F6BAAAF55055}"/>
              </a:ext>
            </a:extLst>
          </p:cNvPr>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656512" y="4659982"/>
            <a:ext cx="1152128" cy="378541"/>
          </a:xfrm>
          <a:prstGeom prst="rect">
            <a:avLst/>
          </a:prstGeom>
          <a:noFill/>
          <a:ln>
            <a:noFill/>
          </a:ln>
        </p:spPr>
      </p:pic>
      <p:cxnSp>
        <p:nvCxnSpPr>
          <p:cNvPr id="14" name="Straight Connector 13">
            <a:extLst>
              <a:ext uri="{FF2B5EF4-FFF2-40B4-BE49-F238E27FC236}">
                <a16:creationId xmlns:a16="http://schemas.microsoft.com/office/drawing/2014/main" id="{DFE7EAD0-CE81-B444-88A5-1CEC10559ADB}"/>
              </a:ext>
            </a:extLst>
          </p:cNvPr>
          <p:cNvCxnSpPr>
            <a:cxnSpLocks/>
          </p:cNvCxnSpPr>
          <p:nvPr userDrawn="1"/>
        </p:nvCxnSpPr>
        <p:spPr>
          <a:xfrm>
            <a:off x="-11832" y="4509215"/>
            <a:ext cx="7668344" cy="0"/>
          </a:xfrm>
          <a:prstGeom prst="line">
            <a:avLst/>
          </a:prstGeom>
          <a:ln w="53975">
            <a:solidFill>
              <a:srgbClr val="E2AF0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312650F-6FE6-CD43-A300-6CC949A05D01}"/>
              </a:ext>
            </a:extLst>
          </p:cNvPr>
          <p:cNvCxnSpPr>
            <a:cxnSpLocks/>
          </p:cNvCxnSpPr>
          <p:nvPr userDrawn="1"/>
        </p:nvCxnSpPr>
        <p:spPr>
          <a:xfrm>
            <a:off x="7656512" y="4509215"/>
            <a:ext cx="1475656" cy="0"/>
          </a:xfrm>
          <a:prstGeom prst="line">
            <a:avLst/>
          </a:prstGeom>
          <a:ln w="53975">
            <a:solidFill>
              <a:srgbClr val="21409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806868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jpeg"/><Relationship Id="rId7" Type="http://schemas.openxmlformats.org/officeDocument/2006/relationships/diagramLayout" Target="../diagrams/layout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Data" Target="../diagrams/data1.xml"/><Relationship Id="rId5" Type="http://schemas.openxmlformats.org/officeDocument/2006/relationships/image" Target="../media/image5.png"/><Relationship Id="rId10" Type="http://schemas.microsoft.com/office/2007/relationships/diagramDrawing" Target="../diagrams/drawing1.xml"/><Relationship Id="rId4" Type="http://schemas.openxmlformats.org/officeDocument/2006/relationships/image" Target="../media/image4.jpeg"/><Relationship Id="rId9" Type="http://schemas.openxmlformats.org/officeDocument/2006/relationships/diagramColors" Target="../diagrams/colors1.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13.jpe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C0E4ECC-B88D-4A4E-AAE2-DC0779622BA8}"/>
              </a:ext>
            </a:extLst>
          </p:cNvPr>
          <p:cNvSpPr txBox="1">
            <a:spLocks/>
          </p:cNvSpPr>
          <p:nvPr/>
        </p:nvSpPr>
        <p:spPr bwMode="auto">
          <a:xfrm>
            <a:off x="97950" y="1121350"/>
            <a:ext cx="3539908" cy="29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defTabSz="457200" eaLnBrk="1" fontAlgn="base" hangingPunct="1">
              <a:lnSpc>
                <a:spcPts val="3000"/>
              </a:lnSpc>
              <a:spcBef>
                <a:spcPct val="0"/>
              </a:spcBef>
              <a:spcAft>
                <a:spcPct val="0"/>
              </a:spcAft>
            </a:pPr>
            <a:r>
              <a:rPr lang="en-AU" sz="3600" b="1" spc="-150" dirty="0">
                <a:solidFill>
                  <a:srgbClr val="FF0000"/>
                </a:solidFill>
                <a:latin typeface="Source Sans Pro Black" panose="020B0503030403020204" pitchFamily="34" charset="77"/>
                <a:cs typeface="Avenir Black"/>
              </a:rPr>
              <a:t>ACADEMIC </a:t>
            </a:r>
            <a:br>
              <a:rPr lang="en-AU" sz="3600" b="1" spc="-150" dirty="0">
                <a:solidFill>
                  <a:srgbClr val="FF0000"/>
                </a:solidFill>
                <a:latin typeface="Source Sans Pro Black" panose="020B0503030403020204" pitchFamily="34" charset="77"/>
                <a:cs typeface="Avenir Black"/>
              </a:rPr>
            </a:br>
            <a:r>
              <a:rPr lang="en-AU" sz="3600" b="1" spc="-150" dirty="0">
                <a:solidFill>
                  <a:srgbClr val="FF0000"/>
                </a:solidFill>
                <a:latin typeface="Source Sans Pro Black" panose="020B0503030403020204" pitchFamily="34" charset="77"/>
                <a:cs typeface="Avenir Black"/>
              </a:rPr>
              <a:t>MISCONDUCT</a:t>
            </a:r>
          </a:p>
        </p:txBody>
      </p:sp>
      <p:sp>
        <p:nvSpPr>
          <p:cNvPr id="14" name="Title 1">
            <a:extLst>
              <a:ext uri="{FF2B5EF4-FFF2-40B4-BE49-F238E27FC236}">
                <a16:creationId xmlns:a16="http://schemas.microsoft.com/office/drawing/2014/main" id="{EED96B41-C650-DE4B-8783-0A67BDC7AC7D}"/>
              </a:ext>
            </a:extLst>
          </p:cNvPr>
          <p:cNvSpPr txBox="1">
            <a:spLocks/>
          </p:cNvSpPr>
          <p:nvPr/>
        </p:nvSpPr>
        <p:spPr bwMode="auto">
          <a:xfrm rot="20561526">
            <a:off x="6562651" y="3382146"/>
            <a:ext cx="782878" cy="184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457200" eaLnBrk="1" fontAlgn="base" hangingPunct="1">
              <a:lnSpc>
                <a:spcPts val="8000"/>
              </a:lnSpc>
              <a:spcBef>
                <a:spcPct val="0"/>
              </a:spcBef>
              <a:spcAft>
                <a:spcPct val="0"/>
              </a:spcAft>
            </a:pPr>
            <a:endParaRPr lang="en-AU" sz="10000" b="1" spc="-150" dirty="0">
              <a:latin typeface="Source Sans Pro Black" panose="020B0503030403020204" pitchFamily="34" charset="77"/>
              <a:cs typeface="Avenir Black"/>
            </a:endParaRPr>
          </a:p>
        </p:txBody>
      </p:sp>
      <p:sp>
        <p:nvSpPr>
          <p:cNvPr id="29" name="TextBox 28">
            <a:extLst>
              <a:ext uri="{FF2B5EF4-FFF2-40B4-BE49-F238E27FC236}">
                <a16:creationId xmlns:a16="http://schemas.microsoft.com/office/drawing/2014/main" id="{427EC655-BF5B-4AAF-AB8D-405B6CEADFE5}"/>
              </a:ext>
            </a:extLst>
          </p:cNvPr>
          <p:cNvSpPr txBox="1"/>
          <p:nvPr/>
        </p:nvSpPr>
        <p:spPr>
          <a:xfrm>
            <a:off x="97950" y="180785"/>
            <a:ext cx="7282362" cy="584775"/>
          </a:xfrm>
          <a:prstGeom prst="rect">
            <a:avLst/>
          </a:prstGeom>
          <a:solidFill>
            <a:schemeClr val="accent2"/>
          </a:solidFill>
        </p:spPr>
        <p:txBody>
          <a:bodyPr wrap="square">
            <a:spAutoFit/>
          </a:bodyPr>
          <a:lstStyle/>
          <a:p>
            <a:r>
              <a:rPr lang="en-US" sz="3200" dirty="0">
                <a:solidFill>
                  <a:schemeClr val="bg1"/>
                </a:solidFill>
              </a:rPr>
              <a:t>Assessment Submission Reminder!</a:t>
            </a:r>
            <a:endParaRPr lang="en-AU" sz="3200" dirty="0">
              <a:solidFill>
                <a:schemeClr val="bg1"/>
              </a:solidFill>
            </a:endParaRPr>
          </a:p>
        </p:txBody>
      </p:sp>
      <p:pic>
        <p:nvPicPr>
          <p:cNvPr id="1028" name="Picture 4" descr="Originality And Human Mind - Pictured As Word Originality Inside A Head To  Symbolize Relation Between Originality And The Human Psyche, 3d  Illustration Stock Photo, Picture And Royalty Free Image. Image 139550217.">
            <a:extLst>
              <a:ext uri="{FF2B5EF4-FFF2-40B4-BE49-F238E27FC236}">
                <a16:creationId xmlns:a16="http://schemas.microsoft.com/office/drawing/2014/main" id="{F20E19FC-E6BF-4261-A68B-0E36DAB4EE3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2766"/>
          <a:stretch/>
        </p:blipFill>
        <p:spPr bwMode="auto">
          <a:xfrm>
            <a:off x="5956326" y="915566"/>
            <a:ext cx="2703957" cy="2739709"/>
          </a:xfrm>
          <a:prstGeom prst="rect">
            <a:avLst/>
          </a:prstGeom>
        </p:spPr>
      </p:pic>
      <p:sp>
        <p:nvSpPr>
          <p:cNvPr id="35" name="TextBox 34">
            <a:extLst>
              <a:ext uri="{FF2B5EF4-FFF2-40B4-BE49-F238E27FC236}">
                <a16:creationId xmlns:a16="http://schemas.microsoft.com/office/drawing/2014/main" id="{6C1636B7-BC5A-4DB1-A590-837D6755F828}"/>
              </a:ext>
            </a:extLst>
          </p:cNvPr>
          <p:cNvSpPr txBox="1"/>
          <p:nvPr/>
        </p:nvSpPr>
        <p:spPr>
          <a:xfrm>
            <a:off x="5076056" y="3655275"/>
            <a:ext cx="4075360" cy="1200329"/>
          </a:xfrm>
          <a:prstGeom prst="rect">
            <a:avLst/>
          </a:prstGeom>
          <a:noFill/>
        </p:spPr>
        <p:txBody>
          <a:bodyPr wrap="square">
            <a:spAutoFit/>
          </a:bodyPr>
          <a:lstStyle/>
          <a:p>
            <a:pPr algn="ctr"/>
            <a:r>
              <a:rPr lang="en-US" sz="3600" b="1" i="1" dirty="0">
                <a:solidFill>
                  <a:schemeClr val="accent6">
                    <a:lumMod val="75000"/>
                  </a:schemeClr>
                </a:solidFill>
              </a:rPr>
              <a:t>Is it your own academic Work?</a:t>
            </a:r>
            <a:endParaRPr lang="en-AU" sz="3600" b="1" i="1" dirty="0">
              <a:solidFill>
                <a:schemeClr val="accent6">
                  <a:lumMod val="75000"/>
                </a:schemeClr>
              </a:solidFill>
            </a:endParaRPr>
          </a:p>
        </p:txBody>
      </p:sp>
      <p:pic>
        <p:nvPicPr>
          <p:cNvPr id="1030" name="Picture 6" descr="Academic Integrity: Keep Your Compass With You | University of Arkansas">
            <a:extLst>
              <a:ext uri="{FF2B5EF4-FFF2-40B4-BE49-F238E27FC236}">
                <a16:creationId xmlns:a16="http://schemas.microsoft.com/office/drawing/2014/main" id="{3F1052AC-86A6-4797-9D51-5548ABDDBC7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5096" b="12064"/>
          <a:stretch/>
        </p:blipFill>
        <p:spPr bwMode="auto">
          <a:xfrm>
            <a:off x="3506361" y="987574"/>
            <a:ext cx="2131277" cy="206441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Rewarding Bad Behaviour Don't Do It | Property Rental Agency &amp; Property  Management Services - Landlord Rescue">
            <a:extLst>
              <a:ext uri="{FF2B5EF4-FFF2-40B4-BE49-F238E27FC236}">
                <a16:creationId xmlns:a16="http://schemas.microsoft.com/office/drawing/2014/main" id="{3C7F8A79-56E1-4724-A076-584F274F48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873" y="1577205"/>
            <a:ext cx="2802061" cy="6553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a:extLst>
              <a:ext uri="{FF2B5EF4-FFF2-40B4-BE49-F238E27FC236}">
                <a16:creationId xmlns:a16="http://schemas.microsoft.com/office/drawing/2014/main" id="{3851ACF8-89BC-4F3D-A043-88EE67C4D4FD}"/>
              </a:ext>
            </a:extLst>
          </p:cNvPr>
          <p:cNvGraphicFramePr/>
          <p:nvPr>
            <p:extLst>
              <p:ext uri="{D42A27DB-BD31-4B8C-83A1-F6EECF244321}">
                <p14:modId xmlns:p14="http://schemas.microsoft.com/office/powerpoint/2010/main" val="1722219127"/>
              </p:ext>
            </p:extLst>
          </p:nvPr>
        </p:nvGraphicFramePr>
        <p:xfrm>
          <a:off x="312012" y="2314575"/>
          <a:ext cx="2974113" cy="25579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406916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674294-CA64-274D-9CA5-CDC47ACFFF1A}"/>
              </a:ext>
            </a:extLst>
          </p:cNvPr>
          <p:cNvPicPr>
            <a:picLocks noChangeAspect="1"/>
          </p:cNvPicPr>
          <p:nvPr/>
        </p:nvPicPr>
        <p:blipFill rotWithShape="1">
          <a:blip r:embed="rId3"/>
          <a:srcRect l="6427" t="10284" r="60794" b="80575"/>
          <a:stretch/>
        </p:blipFill>
        <p:spPr>
          <a:xfrm>
            <a:off x="791580" y="573528"/>
            <a:ext cx="2754306" cy="432048"/>
          </a:xfrm>
          <a:prstGeom prst="rect">
            <a:avLst/>
          </a:prstGeom>
        </p:spPr>
      </p:pic>
      <p:pic>
        <p:nvPicPr>
          <p:cNvPr id="3" name="Picture 2">
            <a:extLst>
              <a:ext uri="{FF2B5EF4-FFF2-40B4-BE49-F238E27FC236}">
                <a16:creationId xmlns:a16="http://schemas.microsoft.com/office/drawing/2014/main" id="{55709178-4F2B-488B-8F98-5845BC79E60A}"/>
              </a:ext>
            </a:extLst>
          </p:cNvPr>
          <p:cNvPicPr>
            <a:picLocks noChangeAspect="1"/>
          </p:cNvPicPr>
          <p:nvPr/>
        </p:nvPicPr>
        <p:blipFill rotWithShape="1">
          <a:blip r:embed="rId3"/>
          <a:srcRect l="7070" t="19334" r="30105" b="72854"/>
          <a:stretch/>
        </p:blipFill>
        <p:spPr>
          <a:xfrm>
            <a:off x="899592" y="1014412"/>
            <a:ext cx="5022558" cy="369206"/>
          </a:xfrm>
          <a:prstGeom prst="rect">
            <a:avLst/>
          </a:prstGeom>
        </p:spPr>
      </p:pic>
      <p:pic>
        <p:nvPicPr>
          <p:cNvPr id="4" name="Picture 3">
            <a:extLst>
              <a:ext uri="{FF2B5EF4-FFF2-40B4-BE49-F238E27FC236}">
                <a16:creationId xmlns:a16="http://schemas.microsoft.com/office/drawing/2014/main" id="{4BD38AB1-A03A-486B-B62A-39C864E7BB1A}"/>
              </a:ext>
            </a:extLst>
          </p:cNvPr>
          <p:cNvPicPr>
            <a:picLocks noChangeAspect="1"/>
          </p:cNvPicPr>
          <p:nvPr/>
        </p:nvPicPr>
        <p:blipFill rotWithShape="1">
          <a:blip r:embed="rId3"/>
          <a:srcRect l="5785" t="27147" r="48581" b="7133"/>
          <a:stretch/>
        </p:blipFill>
        <p:spPr>
          <a:xfrm>
            <a:off x="734151" y="1437624"/>
            <a:ext cx="3834426" cy="3106196"/>
          </a:xfrm>
          <a:prstGeom prst="rect">
            <a:avLst/>
          </a:prstGeom>
        </p:spPr>
      </p:pic>
      <p:pic>
        <p:nvPicPr>
          <p:cNvPr id="5" name="Picture 4">
            <a:extLst>
              <a:ext uri="{FF2B5EF4-FFF2-40B4-BE49-F238E27FC236}">
                <a16:creationId xmlns:a16="http://schemas.microsoft.com/office/drawing/2014/main" id="{FADFE73D-BFE5-4D15-9942-6FBE6431F667}"/>
              </a:ext>
            </a:extLst>
          </p:cNvPr>
          <p:cNvPicPr>
            <a:picLocks noChangeAspect="1"/>
          </p:cNvPicPr>
          <p:nvPr/>
        </p:nvPicPr>
        <p:blipFill rotWithShape="1">
          <a:blip r:embed="rId3"/>
          <a:srcRect l="51420" t="73838" b="-1851"/>
          <a:stretch/>
        </p:blipFill>
        <p:spPr>
          <a:xfrm>
            <a:off x="4882567" y="3381840"/>
            <a:ext cx="4081965" cy="1323998"/>
          </a:xfrm>
          <a:prstGeom prst="rect">
            <a:avLst/>
          </a:prstGeom>
        </p:spPr>
      </p:pic>
      <p:sp>
        <p:nvSpPr>
          <p:cNvPr id="2" name="Rectangle 1">
            <a:extLst>
              <a:ext uri="{FF2B5EF4-FFF2-40B4-BE49-F238E27FC236}">
                <a16:creationId xmlns:a16="http://schemas.microsoft.com/office/drawing/2014/main" id="{BF20AFDC-AEC1-4686-B8B6-F0BDC15D438E}"/>
              </a:ext>
            </a:extLst>
          </p:cNvPr>
          <p:cNvSpPr/>
          <p:nvPr/>
        </p:nvSpPr>
        <p:spPr>
          <a:xfrm>
            <a:off x="4680012" y="1460388"/>
            <a:ext cx="3834426" cy="192145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8750" dirty="0">
                <a:latin typeface="Bahnschrift SemiBold SemiConden" panose="020B0502040204020203" pitchFamily="34" charset="0"/>
              </a:rPr>
              <a:t>345</a:t>
            </a:r>
          </a:p>
        </p:txBody>
      </p:sp>
    </p:spTree>
    <p:extLst>
      <p:ext uri="{BB962C8B-B14F-4D97-AF65-F5344CB8AC3E}">
        <p14:creationId xmlns:p14="http://schemas.microsoft.com/office/powerpoint/2010/main" val="2723824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87000"/>
          </a:schemeClr>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ED96B41-C650-DE4B-8783-0A67BDC7AC7D}"/>
              </a:ext>
            </a:extLst>
          </p:cNvPr>
          <p:cNvSpPr txBox="1">
            <a:spLocks/>
          </p:cNvSpPr>
          <p:nvPr/>
        </p:nvSpPr>
        <p:spPr bwMode="auto">
          <a:xfrm rot="20561526">
            <a:off x="6562651" y="3382146"/>
            <a:ext cx="782878" cy="184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457200" eaLnBrk="1" fontAlgn="base" hangingPunct="1">
              <a:lnSpc>
                <a:spcPts val="8000"/>
              </a:lnSpc>
              <a:spcBef>
                <a:spcPct val="0"/>
              </a:spcBef>
              <a:spcAft>
                <a:spcPct val="0"/>
              </a:spcAft>
            </a:pPr>
            <a:endParaRPr lang="en-AU" sz="10000" b="1" spc="-150" dirty="0">
              <a:latin typeface="Source Sans Pro Black" panose="020B0503030403020204" pitchFamily="34" charset="77"/>
              <a:cs typeface="Avenir Black"/>
            </a:endParaRPr>
          </a:p>
        </p:txBody>
      </p:sp>
      <p:pic>
        <p:nvPicPr>
          <p:cNvPr id="5" name="Content Placeholder 5">
            <a:extLst>
              <a:ext uri="{FF2B5EF4-FFF2-40B4-BE49-F238E27FC236}">
                <a16:creationId xmlns:a16="http://schemas.microsoft.com/office/drawing/2014/main" id="{21CA8CFC-6068-4917-91E7-6B05D5F4C298}"/>
              </a:ext>
            </a:extLst>
          </p:cNvPr>
          <p:cNvPicPr>
            <a:picLocks noChangeAspect="1"/>
          </p:cNvPicPr>
          <p:nvPr/>
        </p:nvPicPr>
        <p:blipFill rotWithShape="1">
          <a:blip r:embed="rId3"/>
          <a:srcRect b="74586"/>
          <a:stretch/>
        </p:blipFill>
        <p:spPr>
          <a:xfrm>
            <a:off x="0" y="826589"/>
            <a:ext cx="9143999" cy="1097090"/>
          </a:xfrm>
          <a:prstGeom prst="rect">
            <a:avLst/>
          </a:prstGeom>
        </p:spPr>
      </p:pic>
      <p:sp>
        <p:nvSpPr>
          <p:cNvPr id="2" name="Rectangle 1">
            <a:extLst>
              <a:ext uri="{FF2B5EF4-FFF2-40B4-BE49-F238E27FC236}">
                <a16:creationId xmlns:a16="http://schemas.microsoft.com/office/drawing/2014/main" id="{50D168D6-AED3-45C6-93CC-E1745595FAA5}"/>
              </a:ext>
            </a:extLst>
          </p:cNvPr>
          <p:cNvSpPr/>
          <p:nvPr/>
        </p:nvSpPr>
        <p:spPr>
          <a:xfrm>
            <a:off x="69860" y="3435846"/>
            <a:ext cx="1636852" cy="129614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AU" sz="2000" b="1" dirty="0"/>
              <a:t>1. Learn </a:t>
            </a:r>
          </a:p>
          <a:p>
            <a:r>
              <a:rPr lang="en-AU" sz="1600" dirty="0"/>
              <a:t>about Academic Integrity</a:t>
            </a:r>
          </a:p>
        </p:txBody>
      </p:sp>
      <p:sp>
        <p:nvSpPr>
          <p:cNvPr id="7" name="Rectangle 6">
            <a:extLst>
              <a:ext uri="{FF2B5EF4-FFF2-40B4-BE49-F238E27FC236}">
                <a16:creationId xmlns:a16="http://schemas.microsoft.com/office/drawing/2014/main" id="{4082E269-28B5-4E48-9A95-55A6B1F58981}"/>
              </a:ext>
            </a:extLst>
          </p:cNvPr>
          <p:cNvSpPr/>
          <p:nvPr/>
        </p:nvSpPr>
        <p:spPr>
          <a:xfrm>
            <a:off x="1776902" y="3435846"/>
            <a:ext cx="1968208" cy="129614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AU" sz="2000" b="1" dirty="0"/>
              <a:t>2. </a:t>
            </a:r>
            <a:r>
              <a:rPr lang="en-AU" b="1" dirty="0"/>
              <a:t>Seek Advice </a:t>
            </a:r>
          </a:p>
          <a:p>
            <a:r>
              <a:rPr lang="en-AU" sz="1600" dirty="0"/>
              <a:t>from your lecturers or tutors or learning skills advisors</a:t>
            </a:r>
          </a:p>
        </p:txBody>
      </p:sp>
      <p:sp>
        <p:nvSpPr>
          <p:cNvPr id="9" name="Rectangle 8">
            <a:extLst>
              <a:ext uri="{FF2B5EF4-FFF2-40B4-BE49-F238E27FC236}">
                <a16:creationId xmlns:a16="http://schemas.microsoft.com/office/drawing/2014/main" id="{5304520B-5752-4EC3-96A3-705B25811F7A}"/>
              </a:ext>
            </a:extLst>
          </p:cNvPr>
          <p:cNvSpPr/>
          <p:nvPr/>
        </p:nvSpPr>
        <p:spPr>
          <a:xfrm>
            <a:off x="3815301" y="3435846"/>
            <a:ext cx="2628908" cy="129614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AU" sz="2000" b="1" dirty="0"/>
              <a:t>3. </a:t>
            </a:r>
            <a:r>
              <a:rPr lang="en-AU" b="1" dirty="0"/>
              <a:t>Are you ready to submit? </a:t>
            </a:r>
            <a:r>
              <a:rPr lang="en-AU" sz="1600" dirty="0"/>
              <a:t>Is it all your work? Did you check all assignment requirements?</a:t>
            </a:r>
          </a:p>
        </p:txBody>
      </p:sp>
      <p:sp>
        <p:nvSpPr>
          <p:cNvPr id="10" name="Rectangle 9">
            <a:extLst>
              <a:ext uri="{FF2B5EF4-FFF2-40B4-BE49-F238E27FC236}">
                <a16:creationId xmlns:a16="http://schemas.microsoft.com/office/drawing/2014/main" id="{ADE428F5-2F6D-445C-B3F9-19AE67454F6C}"/>
              </a:ext>
            </a:extLst>
          </p:cNvPr>
          <p:cNvSpPr/>
          <p:nvPr/>
        </p:nvSpPr>
        <p:spPr>
          <a:xfrm>
            <a:off x="6514398" y="3435846"/>
            <a:ext cx="2542646" cy="129614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AU" sz="2000" b="1" dirty="0"/>
              <a:t>4. </a:t>
            </a:r>
            <a:r>
              <a:rPr lang="en-AU" b="1" dirty="0"/>
              <a:t>Pressing this button in LMS means </a:t>
            </a:r>
          </a:p>
          <a:p>
            <a:r>
              <a:rPr lang="en-AU" sz="1600" dirty="0"/>
              <a:t>that you understand the rules and agree to follow them </a:t>
            </a:r>
          </a:p>
        </p:txBody>
      </p:sp>
      <p:pic>
        <p:nvPicPr>
          <p:cNvPr id="2052" name="Picture 4" descr="Where Does Our Conception of Learning Come From? - KnowledgeOne">
            <a:extLst>
              <a:ext uri="{FF2B5EF4-FFF2-40B4-BE49-F238E27FC236}">
                <a16:creationId xmlns:a16="http://schemas.microsoft.com/office/drawing/2014/main" id="{936286C0-6E06-43D6-9A1C-F6C8726D05C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862" t="4684" r="20072" b="-4684"/>
          <a:stretch/>
        </p:blipFill>
        <p:spPr bwMode="auto">
          <a:xfrm>
            <a:off x="69860" y="2067694"/>
            <a:ext cx="1680659" cy="123967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20 Keywords for Giving Advice | eezeeenglishzone">
            <a:extLst>
              <a:ext uri="{FF2B5EF4-FFF2-40B4-BE49-F238E27FC236}">
                <a16:creationId xmlns:a16="http://schemas.microsoft.com/office/drawing/2014/main" id="{428EB3E2-0E34-4E42-BB01-709E77B1695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55964" y="2046664"/>
            <a:ext cx="1751940" cy="121645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ubmit Stock Illustrations – 11,450 Submit Stock Illustrations, Vectors &amp;  Clipart - Dreamstime">
            <a:extLst>
              <a:ext uri="{FF2B5EF4-FFF2-40B4-BE49-F238E27FC236}">
                <a16:creationId xmlns:a16="http://schemas.microsoft.com/office/drawing/2014/main" id="{5C3E4AE7-F4C2-4FBC-B585-1E093F75AB5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2130295"/>
            <a:ext cx="1641891" cy="113282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re You Ready for a Change?">
            <a:extLst>
              <a:ext uri="{FF2B5EF4-FFF2-40B4-BE49-F238E27FC236}">
                <a16:creationId xmlns:a16="http://schemas.microsoft.com/office/drawing/2014/main" id="{38C06A1C-5EDD-4817-8B92-865AFD22616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67944" y="2096239"/>
            <a:ext cx="2265640" cy="1132820"/>
          </a:xfrm>
          <a:prstGeom prst="rect">
            <a:avLst/>
          </a:prstGeom>
          <a:noFill/>
          <a:extLst>
            <a:ext uri="{909E8E84-426E-40DD-AFC4-6F175D3DCCD1}">
              <a14:hiddenFill xmlns:a14="http://schemas.microsoft.com/office/drawing/2010/main">
                <a:solidFill>
                  <a:srgbClr val="FFFFFF"/>
                </a:solidFill>
              </a14:hiddenFill>
            </a:ext>
          </a:extLst>
        </p:spPr>
      </p:pic>
      <p:sp>
        <p:nvSpPr>
          <p:cNvPr id="6" name="Arrow: Right 5">
            <a:extLst>
              <a:ext uri="{FF2B5EF4-FFF2-40B4-BE49-F238E27FC236}">
                <a16:creationId xmlns:a16="http://schemas.microsoft.com/office/drawing/2014/main" id="{33122570-0ECF-4429-93C6-A9A770FD02FB}"/>
              </a:ext>
            </a:extLst>
          </p:cNvPr>
          <p:cNvSpPr/>
          <p:nvPr/>
        </p:nvSpPr>
        <p:spPr>
          <a:xfrm>
            <a:off x="1750519" y="2454389"/>
            <a:ext cx="205445" cy="48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17" name="Arrow: Right 16">
            <a:extLst>
              <a:ext uri="{FF2B5EF4-FFF2-40B4-BE49-F238E27FC236}">
                <a16:creationId xmlns:a16="http://schemas.microsoft.com/office/drawing/2014/main" id="{0E02B31F-D9B0-458E-949A-F6DDED1396AA}"/>
              </a:ext>
            </a:extLst>
          </p:cNvPr>
          <p:cNvSpPr/>
          <p:nvPr/>
        </p:nvSpPr>
        <p:spPr>
          <a:xfrm>
            <a:off x="3755889" y="2420333"/>
            <a:ext cx="205445" cy="48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18" name="Arrow: Right 17">
            <a:extLst>
              <a:ext uri="{FF2B5EF4-FFF2-40B4-BE49-F238E27FC236}">
                <a16:creationId xmlns:a16="http://schemas.microsoft.com/office/drawing/2014/main" id="{078A07B1-5A34-407C-BB44-A589DC92243E}"/>
              </a:ext>
            </a:extLst>
          </p:cNvPr>
          <p:cNvSpPr/>
          <p:nvPr/>
        </p:nvSpPr>
        <p:spPr>
          <a:xfrm>
            <a:off x="6497472" y="2507564"/>
            <a:ext cx="205445" cy="48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844961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87000"/>
          </a:schemeClr>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ED96B41-C650-DE4B-8783-0A67BDC7AC7D}"/>
              </a:ext>
            </a:extLst>
          </p:cNvPr>
          <p:cNvSpPr txBox="1">
            <a:spLocks/>
          </p:cNvSpPr>
          <p:nvPr/>
        </p:nvSpPr>
        <p:spPr bwMode="auto">
          <a:xfrm rot="20561526">
            <a:off x="6562651" y="3382146"/>
            <a:ext cx="782878" cy="184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457200" eaLnBrk="1" fontAlgn="base" hangingPunct="1">
              <a:lnSpc>
                <a:spcPts val="8000"/>
              </a:lnSpc>
              <a:spcBef>
                <a:spcPct val="0"/>
              </a:spcBef>
              <a:spcAft>
                <a:spcPct val="0"/>
              </a:spcAft>
            </a:pPr>
            <a:endParaRPr lang="en-AU" sz="10000" b="1" spc="-150" dirty="0">
              <a:latin typeface="Source Sans Pro Black" panose="020B0503030403020204" pitchFamily="34" charset="77"/>
              <a:cs typeface="Avenir Black"/>
            </a:endParaRPr>
          </a:p>
        </p:txBody>
      </p:sp>
      <p:sp>
        <p:nvSpPr>
          <p:cNvPr id="9" name="TextBox 8">
            <a:extLst>
              <a:ext uri="{FF2B5EF4-FFF2-40B4-BE49-F238E27FC236}">
                <a16:creationId xmlns:a16="http://schemas.microsoft.com/office/drawing/2014/main" id="{6D144ECB-0D7D-481B-AB06-49887950193C}"/>
              </a:ext>
            </a:extLst>
          </p:cNvPr>
          <p:cNvSpPr txBox="1"/>
          <p:nvPr/>
        </p:nvSpPr>
        <p:spPr>
          <a:xfrm>
            <a:off x="7308304" y="1512962"/>
            <a:ext cx="1656184" cy="1569660"/>
          </a:xfrm>
          <a:prstGeom prst="rect">
            <a:avLst/>
          </a:prstGeom>
          <a:noFill/>
        </p:spPr>
        <p:txBody>
          <a:bodyPr wrap="square">
            <a:spAutoFit/>
          </a:bodyPr>
          <a:lstStyle/>
          <a:p>
            <a:pPr algn="l"/>
            <a:r>
              <a:rPr lang="en-US" sz="3200" b="1" dirty="0"/>
              <a:t>The FINAL </a:t>
            </a:r>
          </a:p>
          <a:p>
            <a:pPr algn="l"/>
            <a:r>
              <a:rPr lang="en-US" sz="3200" b="1" dirty="0"/>
              <a:t>Checks</a:t>
            </a:r>
          </a:p>
        </p:txBody>
      </p:sp>
      <p:pic>
        <p:nvPicPr>
          <p:cNvPr id="2050" name="Picture 2" descr="How to check Free plagiarism using Turnitin without submitting In  repository/Free Turnitin Report - YouTube">
            <a:extLst>
              <a:ext uri="{FF2B5EF4-FFF2-40B4-BE49-F238E27FC236}">
                <a16:creationId xmlns:a16="http://schemas.microsoft.com/office/drawing/2014/main" id="{B9A2B8F9-A372-4E5A-9C94-D6077F3C3C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 y="771550"/>
            <a:ext cx="7310238" cy="437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013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87000"/>
          </a:schemeClr>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ED96B41-C650-DE4B-8783-0A67BDC7AC7D}"/>
              </a:ext>
            </a:extLst>
          </p:cNvPr>
          <p:cNvSpPr txBox="1">
            <a:spLocks/>
          </p:cNvSpPr>
          <p:nvPr/>
        </p:nvSpPr>
        <p:spPr bwMode="auto">
          <a:xfrm rot="20561526">
            <a:off x="6562651" y="3382146"/>
            <a:ext cx="782878" cy="184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457200" eaLnBrk="1" fontAlgn="base" hangingPunct="1">
              <a:lnSpc>
                <a:spcPts val="8000"/>
              </a:lnSpc>
              <a:spcBef>
                <a:spcPct val="0"/>
              </a:spcBef>
              <a:spcAft>
                <a:spcPct val="0"/>
              </a:spcAft>
            </a:pPr>
            <a:endParaRPr lang="en-AU" sz="10000" b="1" spc="-150" dirty="0">
              <a:latin typeface="Source Sans Pro Black" panose="020B0503030403020204" pitchFamily="34" charset="77"/>
              <a:cs typeface="Avenir Black"/>
            </a:endParaRPr>
          </a:p>
        </p:txBody>
      </p:sp>
      <p:sp>
        <p:nvSpPr>
          <p:cNvPr id="8" name="Title 2">
            <a:extLst>
              <a:ext uri="{FF2B5EF4-FFF2-40B4-BE49-F238E27FC236}">
                <a16:creationId xmlns:a16="http://schemas.microsoft.com/office/drawing/2014/main" id="{C8C810B3-61AB-4B73-97CA-FF340CF7549E}"/>
              </a:ext>
            </a:extLst>
          </p:cNvPr>
          <p:cNvSpPr txBox="1">
            <a:spLocks/>
          </p:cNvSpPr>
          <p:nvPr/>
        </p:nvSpPr>
        <p:spPr>
          <a:xfrm>
            <a:off x="-2" y="-17218"/>
            <a:ext cx="7279198" cy="764629"/>
          </a:xfrm>
          <a:prstGeom prst="rect">
            <a:avLst/>
          </a:prstGeom>
          <a:solidFill>
            <a:schemeClr val="bg1"/>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69875" algn="l"/>
            <a:endParaRPr lang="en-US" sz="1600" b="1" dirty="0"/>
          </a:p>
          <a:p>
            <a:pPr marL="269875" algn="l"/>
            <a:r>
              <a:rPr lang="en-US" sz="3200" b="1" dirty="0"/>
              <a:t>Steps Post-Submission</a:t>
            </a:r>
          </a:p>
        </p:txBody>
      </p:sp>
      <p:sp>
        <p:nvSpPr>
          <p:cNvPr id="2" name="Rectangle 1">
            <a:extLst>
              <a:ext uri="{FF2B5EF4-FFF2-40B4-BE49-F238E27FC236}">
                <a16:creationId xmlns:a16="http://schemas.microsoft.com/office/drawing/2014/main" id="{AC0E2C13-F38B-42D6-8D6B-6D68E07F87FD}"/>
              </a:ext>
            </a:extLst>
          </p:cNvPr>
          <p:cNvSpPr/>
          <p:nvPr/>
        </p:nvSpPr>
        <p:spPr>
          <a:xfrm>
            <a:off x="-1" y="803870"/>
            <a:ext cx="9144001" cy="43396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A7642D66-799D-4607-A21E-F0888662FD6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08011" y="1693768"/>
            <a:ext cx="1376045" cy="452120"/>
          </a:xfrm>
          <a:prstGeom prst="rect">
            <a:avLst/>
          </a:prstGeom>
        </p:spPr>
      </p:pic>
      <p:sp>
        <p:nvSpPr>
          <p:cNvPr id="3" name="Rectangle 2">
            <a:extLst>
              <a:ext uri="{FF2B5EF4-FFF2-40B4-BE49-F238E27FC236}">
                <a16:creationId xmlns:a16="http://schemas.microsoft.com/office/drawing/2014/main" id="{D73CC653-49CC-4AB2-9F26-EC80F5412343}"/>
              </a:ext>
            </a:extLst>
          </p:cNvPr>
          <p:cNvSpPr/>
          <p:nvPr/>
        </p:nvSpPr>
        <p:spPr>
          <a:xfrm>
            <a:off x="63994" y="2595967"/>
            <a:ext cx="1664077" cy="879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rPr>
              <a:t>1. Assignment received</a:t>
            </a:r>
          </a:p>
        </p:txBody>
      </p:sp>
      <p:sp>
        <p:nvSpPr>
          <p:cNvPr id="10" name="Rectangle 9">
            <a:extLst>
              <a:ext uri="{FF2B5EF4-FFF2-40B4-BE49-F238E27FC236}">
                <a16:creationId xmlns:a16="http://schemas.microsoft.com/office/drawing/2014/main" id="{70E14907-5C29-4333-89D3-FA8CB62C69F2}"/>
              </a:ext>
            </a:extLst>
          </p:cNvPr>
          <p:cNvSpPr/>
          <p:nvPr/>
        </p:nvSpPr>
        <p:spPr>
          <a:xfrm>
            <a:off x="2355717" y="2857965"/>
            <a:ext cx="1440160"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rPr>
              <a:t>2. Academic integrity checks completed</a:t>
            </a:r>
          </a:p>
        </p:txBody>
      </p:sp>
      <p:sp>
        <p:nvSpPr>
          <p:cNvPr id="11" name="Rectangle 10">
            <a:extLst>
              <a:ext uri="{FF2B5EF4-FFF2-40B4-BE49-F238E27FC236}">
                <a16:creationId xmlns:a16="http://schemas.microsoft.com/office/drawing/2014/main" id="{D7BC9D33-7118-4587-B310-40667054F67E}"/>
              </a:ext>
            </a:extLst>
          </p:cNvPr>
          <p:cNvSpPr/>
          <p:nvPr/>
        </p:nvSpPr>
        <p:spPr>
          <a:xfrm>
            <a:off x="2483768" y="1478551"/>
            <a:ext cx="2016224" cy="12834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AU" dirty="0">
                <a:solidFill>
                  <a:schemeClr val="tx1"/>
                </a:solidFill>
              </a:rPr>
              <a:t>Plagiarism check</a:t>
            </a:r>
          </a:p>
          <a:p>
            <a:pPr>
              <a:spcBef>
                <a:spcPts val="600"/>
              </a:spcBef>
            </a:pPr>
            <a:r>
              <a:rPr lang="en-AU" dirty="0">
                <a:solidFill>
                  <a:schemeClr val="tx1"/>
                </a:solidFill>
              </a:rPr>
              <a:t>Collusion check</a:t>
            </a:r>
          </a:p>
          <a:p>
            <a:r>
              <a:rPr lang="en-AU" dirty="0">
                <a:solidFill>
                  <a:schemeClr val="tx1"/>
                </a:solidFill>
              </a:rPr>
              <a:t>Contract cheating </a:t>
            </a:r>
          </a:p>
          <a:p>
            <a:r>
              <a:rPr lang="en-AU" dirty="0">
                <a:solidFill>
                  <a:schemeClr val="tx1"/>
                </a:solidFill>
              </a:rPr>
              <a:t>check</a:t>
            </a:r>
          </a:p>
          <a:p>
            <a:pPr algn="ctr"/>
            <a:endParaRPr lang="en-AU" dirty="0">
              <a:solidFill>
                <a:schemeClr val="tx1"/>
              </a:solidFill>
            </a:endParaRPr>
          </a:p>
        </p:txBody>
      </p:sp>
      <p:sp>
        <p:nvSpPr>
          <p:cNvPr id="17" name="Arrow: Right 16">
            <a:extLst>
              <a:ext uri="{FF2B5EF4-FFF2-40B4-BE49-F238E27FC236}">
                <a16:creationId xmlns:a16="http://schemas.microsoft.com/office/drawing/2014/main" id="{762B6658-FB5D-4747-A0B0-FD40B1DC65C9}"/>
              </a:ext>
            </a:extLst>
          </p:cNvPr>
          <p:cNvSpPr/>
          <p:nvPr/>
        </p:nvSpPr>
        <p:spPr>
          <a:xfrm>
            <a:off x="1788505" y="1871651"/>
            <a:ext cx="23814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Arrow: Right 17">
            <a:extLst>
              <a:ext uri="{FF2B5EF4-FFF2-40B4-BE49-F238E27FC236}">
                <a16:creationId xmlns:a16="http://schemas.microsoft.com/office/drawing/2014/main" id="{137D74A9-AF3F-4B5F-AD35-748265CF1F34}"/>
              </a:ext>
            </a:extLst>
          </p:cNvPr>
          <p:cNvSpPr/>
          <p:nvPr/>
        </p:nvSpPr>
        <p:spPr>
          <a:xfrm>
            <a:off x="4662348" y="1944398"/>
            <a:ext cx="23814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Graphic 19" descr="Crying face with solid fill with solid fill">
            <a:extLst>
              <a:ext uri="{FF2B5EF4-FFF2-40B4-BE49-F238E27FC236}">
                <a16:creationId xmlns:a16="http://schemas.microsoft.com/office/drawing/2014/main" id="{AF09A92F-B859-48FC-9151-B5F660CE1D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30801" y="1657350"/>
            <a:ext cx="914400" cy="914400"/>
          </a:xfrm>
          <a:prstGeom prst="rect">
            <a:avLst/>
          </a:prstGeom>
        </p:spPr>
      </p:pic>
      <p:sp>
        <p:nvSpPr>
          <p:cNvPr id="21" name="Rectangle 20">
            <a:extLst>
              <a:ext uri="{FF2B5EF4-FFF2-40B4-BE49-F238E27FC236}">
                <a16:creationId xmlns:a16="http://schemas.microsoft.com/office/drawing/2014/main" id="{D4427FE1-21F4-4AD8-B5D8-946926AC48DF}"/>
              </a:ext>
            </a:extLst>
          </p:cNvPr>
          <p:cNvSpPr/>
          <p:nvPr/>
        </p:nvSpPr>
        <p:spPr>
          <a:xfrm>
            <a:off x="4717068" y="2760034"/>
            <a:ext cx="1664077"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rPr>
              <a:t>Misconduct identified </a:t>
            </a:r>
          </a:p>
          <a:p>
            <a:pPr algn="ctr"/>
            <a:r>
              <a:rPr lang="en-AU" sz="1400" dirty="0">
                <a:solidFill>
                  <a:schemeClr val="tx1"/>
                </a:solidFill>
              </a:rPr>
              <a:t>Investigation commences</a:t>
            </a:r>
          </a:p>
        </p:txBody>
      </p:sp>
      <p:pic>
        <p:nvPicPr>
          <p:cNvPr id="23" name="Graphic 22" descr="Sunglasses face with solid fill with solid fill">
            <a:extLst>
              <a:ext uri="{FF2B5EF4-FFF2-40B4-BE49-F238E27FC236}">
                <a16:creationId xmlns:a16="http://schemas.microsoft.com/office/drawing/2014/main" id="{05B1FF64-D499-49F5-9D41-35FE6C9023D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24328" y="1580604"/>
            <a:ext cx="957608" cy="957608"/>
          </a:xfrm>
          <a:prstGeom prst="rect">
            <a:avLst/>
          </a:prstGeom>
        </p:spPr>
      </p:pic>
      <p:pic>
        <p:nvPicPr>
          <p:cNvPr id="25" name="Graphic 24" descr="Close with solid fill">
            <a:extLst>
              <a:ext uri="{FF2B5EF4-FFF2-40B4-BE49-F238E27FC236}">
                <a16:creationId xmlns:a16="http://schemas.microsoft.com/office/drawing/2014/main" id="{BEC5A05A-516B-4568-8D83-78C6359A08C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50049" y="2761591"/>
            <a:ext cx="476470" cy="476470"/>
          </a:xfrm>
          <a:prstGeom prst="rect">
            <a:avLst/>
          </a:prstGeom>
        </p:spPr>
      </p:pic>
      <p:pic>
        <p:nvPicPr>
          <p:cNvPr id="31" name="Graphic 30" descr="Badge Tick with solid fill">
            <a:extLst>
              <a:ext uri="{FF2B5EF4-FFF2-40B4-BE49-F238E27FC236}">
                <a16:creationId xmlns:a16="http://schemas.microsoft.com/office/drawing/2014/main" id="{09260B41-08E9-41D2-94CB-7A7C4B2E652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32240" y="2621411"/>
            <a:ext cx="687714" cy="654946"/>
          </a:xfrm>
          <a:prstGeom prst="rect">
            <a:avLst/>
          </a:prstGeom>
        </p:spPr>
      </p:pic>
      <p:sp>
        <p:nvSpPr>
          <p:cNvPr id="32" name="Rectangle 31">
            <a:extLst>
              <a:ext uri="{FF2B5EF4-FFF2-40B4-BE49-F238E27FC236}">
                <a16:creationId xmlns:a16="http://schemas.microsoft.com/office/drawing/2014/main" id="{D4755631-54C6-4075-8961-18ED21713058}"/>
              </a:ext>
            </a:extLst>
          </p:cNvPr>
          <p:cNvSpPr/>
          <p:nvPr/>
        </p:nvSpPr>
        <p:spPr>
          <a:xfrm>
            <a:off x="7370253" y="2595967"/>
            <a:ext cx="1354626"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rPr>
              <a:t>No Issues</a:t>
            </a:r>
          </a:p>
          <a:p>
            <a:pPr algn="ctr"/>
            <a:r>
              <a:rPr lang="en-AU" sz="1400" dirty="0">
                <a:solidFill>
                  <a:schemeClr val="tx1"/>
                </a:solidFill>
              </a:rPr>
              <a:t>Assignment Marked</a:t>
            </a:r>
          </a:p>
        </p:txBody>
      </p:sp>
      <p:pic>
        <p:nvPicPr>
          <p:cNvPr id="33" name="Graphic 32" descr="Badge Tick with solid fill">
            <a:extLst>
              <a:ext uri="{FF2B5EF4-FFF2-40B4-BE49-F238E27FC236}">
                <a16:creationId xmlns:a16="http://schemas.microsoft.com/office/drawing/2014/main" id="{71E85E26-13A3-46B7-8F9B-0FCE98FC57A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135200" y="1324054"/>
            <a:ext cx="441034" cy="420019"/>
          </a:xfrm>
          <a:prstGeom prst="rect">
            <a:avLst/>
          </a:prstGeom>
        </p:spPr>
      </p:pic>
      <p:pic>
        <p:nvPicPr>
          <p:cNvPr id="34" name="Graphic 33" descr="Badge Tick with solid fill">
            <a:extLst>
              <a:ext uri="{FF2B5EF4-FFF2-40B4-BE49-F238E27FC236}">
                <a16:creationId xmlns:a16="http://schemas.microsoft.com/office/drawing/2014/main" id="{5FA3F8EC-06A9-4D54-8148-08D6FD88F25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154703" y="1670990"/>
            <a:ext cx="441034" cy="420019"/>
          </a:xfrm>
          <a:prstGeom prst="rect">
            <a:avLst/>
          </a:prstGeom>
        </p:spPr>
      </p:pic>
      <p:pic>
        <p:nvPicPr>
          <p:cNvPr id="35" name="Graphic 34" descr="Badge Tick with solid fill">
            <a:extLst>
              <a:ext uri="{FF2B5EF4-FFF2-40B4-BE49-F238E27FC236}">
                <a16:creationId xmlns:a16="http://schemas.microsoft.com/office/drawing/2014/main" id="{58237FA5-65EB-4FF0-90F3-F3B02B5DB63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151593" y="2027105"/>
            <a:ext cx="441034" cy="420019"/>
          </a:xfrm>
          <a:prstGeom prst="rect">
            <a:avLst/>
          </a:prstGeom>
        </p:spPr>
      </p:pic>
      <p:sp>
        <p:nvSpPr>
          <p:cNvPr id="38" name="Rectangle 37">
            <a:extLst>
              <a:ext uri="{FF2B5EF4-FFF2-40B4-BE49-F238E27FC236}">
                <a16:creationId xmlns:a16="http://schemas.microsoft.com/office/drawing/2014/main" id="{1A987D8E-143C-47FE-B7E1-6EC1861605B9}"/>
              </a:ext>
            </a:extLst>
          </p:cNvPr>
          <p:cNvSpPr/>
          <p:nvPr/>
        </p:nvSpPr>
        <p:spPr>
          <a:xfrm>
            <a:off x="6364796" y="1656767"/>
            <a:ext cx="914400" cy="9144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AU" dirty="0"/>
              <a:t>OR</a:t>
            </a:r>
          </a:p>
        </p:txBody>
      </p:sp>
    </p:spTree>
    <p:extLst>
      <p:ext uri="{BB962C8B-B14F-4D97-AF65-F5344CB8AC3E}">
        <p14:creationId xmlns:p14="http://schemas.microsoft.com/office/powerpoint/2010/main" val="1362301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87000"/>
          </a:schemeClr>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ED96B41-C650-DE4B-8783-0A67BDC7AC7D}"/>
              </a:ext>
            </a:extLst>
          </p:cNvPr>
          <p:cNvSpPr txBox="1">
            <a:spLocks/>
          </p:cNvSpPr>
          <p:nvPr/>
        </p:nvSpPr>
        <p:spPr bwMode="auto">
          <a:xfrm rot="20561526">
            <a:off x="6562651" y="3382146"/>
            <a:ext cx="782878" cy="184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457200" eaLnBrk="1" fontAlgn="base" hangingPunct="1">
              <a:lnSpc>
                <a:spcPts val="8000"/>
              </a:lnSpc>
              <a:spcBef>
                <a:spcPct val="0"/>
              </a:spcBef>
              <a:spcAft>
                <a:spcPct val="0"/>
              </a:spcAft>
            </a:pPr>
            <a:endParaRPr lang="en-AU" sz="10000" b="1" spc="-150" dirty="0">
              <a:latin typeface="Source Sans Pro Black" panose="020B0503030403020204" pitchFamily="34" charset="77"/>
              <a:cs typeface="Avenir Black"/>
            </a:endParaRPr>
          </a:p>
        </p:txBody>
      </p:sp>
      <p:sp>
        <p:nvSpPr>
          <p:cNvPr id="8" name="Title 2">
            <a:extLst>
              <a:ext uri="{FF2B5EF4-FFF2-40B4-BE49-F238E27FC236}">
                <a16:creationId xmlns:a16="http://schemas.microsoft.com/office/drawing/2014/main" id="{C8C810B3-61AB-4B73-97CA-FF340CF7549E}"/>
              </a:ext>
            </a:extLst>
          </p:cNvPr>
          <p:cNvSpPr txBox="1">
            <a:spLocks/>
          </p:cNvSpPr>
          <p:nvPr/>
        </p:nvSpPr>
        <p:spPr>
          <a:xfrm>
            <a:off x="0" y="111225"/>
            <a:ext cx="7236296" cy="692645"/>
          </a:xfrm>
          <a:prstGeom prst="rect">
            <a:avLst/>
          </a:prstGeom>
          <a:solidFill>
            <a:schemeClr val="tx2">
              <a:lumMod val="40000"/>
              <a:lumOff val="6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69875" algn="l"/>
            <a:r>
              <a:rPr lang="en-US" sz="3200" b="1" dirty="0"/>
              <a:t>Why is checking so important?</a:t>
            </a:r>
          </a:p>
        </p:txBody>
      </p:sp>
      <p:sp>
        <p:nvSpPr>
          <p:cNvPr id="5" name="Content Placeholder 2">
            <a:extLst>
              <a:ext uri="{FF2B5EF4-FFF2-40B4-BE49-F238E27FC236}">
                <a16:creationId xmlns:a16="http://schemas.microsoft.com/office/drawing/2014/main" id="{3AD39FC0-428E-4154-B5BE-C6B867FCB04A}"/>
              </a:ext>
            </a:extLst>
          </p:cNvPr>
          <p:cNvSpPr txBox="1">
            <a:spLocks/>
          </p:cNvSpPr>
          <p:nvPr/>
        </p:nvSpPr>
        <p:spPr>
          <a:xfrm>
            <a:off x="107504" y="805036"/>
            <a:ext cx="7886701" cy="5623315"/>
          </a:xfrm>
          <a:prstGeom prst="rect">
            <a:avLst/>
          </a:prstGeom>
        </p:spPr>
        <p:txBody>
          <a:bodyPr>
            <a:normAutofit/>
          </a:bodyPr>
          <a:lstStyle>
            <a:lvl1pPr marL="0" indent="0" algn="l" defTabSz="914377" rtl="0" eaLnBrk="1" latinLnBrk="0" hangingPunct="1">
              <a:lnSpc>
                <a:spcPct val="100000"/>
              </a:lnSpc>
              <a:spcBef>
                <a:spcPts val="1000"/>
              </a:spcBef>
              <a:buFont typeface="Arial" panose="020B0604020202020204" pitchFamily="34" charset="0"/>
              <a:buNone/>
              <a:defRPr sz="2133" kern="1200">
                <a:solidFill>
                  <a:schemeClr val="tx1"/>
                </a:solidFill>
                <a:latin typeface="Arial" charset="0"/>
                <a:ea typeface="Arial" charset="0"/>
                <a:cs typeface="Arial" charset="0"/>
              </a:defRPr>
            </a:lvl1pPr>
            <a:lvl2pPr marL="685783" indent="-228594" algn="l" defTabSz="914377" rtl="0" eaLnBrk="1" latinLnBrk="0" hangingPunct="1">
              <a:lnSpc>
                <a:spcPct val="100000"/>
              </a:lnSpc>
              <a:spcBef>
                <a:spcPts val="500"/>
              </a:spcBef>
              <a:buFont typeface="Arial" panose="020B0604020202020204" pitchFamily="34" charset="0"/>
              <a:buChar char="•"/>
              <a:defRPr sz="1867" kern="1200">
                <a:solidFill>
                  <a:schemeClr val="tx1"/>
                </a:solidFill>
                <a:latin typeface="Arial" charset="0"/>
                <a:ea typeface="Arial" charset="0"/>
                <a:cs typeface="Arial" charset="0"/>
              </a:defRPr>
            </a:lvl2pPr>
            <a:lvl3pPr marL="1142971" indent="-228594" algn="l" defTabSz="914377" rtl="0" eaLnBrk="1" latinLnBrk="0" hangingPunct="1">
              <a:lnSpc>
                <a:spcPct val="100000"/>
              </a:lnSpc>
              <a:spcBef>
                <a:spcPts val="500"/>
              </a:spcBef>
              <a:buFont typeface="Arial" panose="020B0604020202020204" pitchFamily="34" charset="0"/>
              <a:buChar char="•"/>
              <a:defRPr sz="1867" kern="1200">
                <a:solidFill>
                  <a:schemeClr val="tx1"/>
                </a:solidFill>
                <a:latin typeface="Arial" charset="0"/>
                <a:ea typeface="Arial" charset="0"/>
                <a:cs typeface="Arial"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600" u="sng" dirty="0"/>
              <a:t>We Assume Students Know the Rules:</a:t>
            </a:r>
            <a:r>
              <a:rPr lang="en-AU" sz="1600" dirty="0"/>
              <a:t> it is assumed that </a:t>
            </a:r>
            <a:r>
              <a:rPr lang="en-AU" sz="1600" b="1" dirty="0"/>
              <a:t>all</a:t>
            </a:r>
            <a:r>
              <a:rPr lang="en-AU" sz="1600" dirty="0"/>
              <a:t> students, regardless of where they are from, how long since they last studied, or if they are in their first semester at university, have read the UWA rules in relation to Academic Integrity and Academic Misconduct.  Subsequently ‘I do not know what academic integrity is, is not considered a reasonable excuse for breaches of Academic Integrity.</a:t>
            </a:r>
          </a:p>
          <a:p>
            <a:r>
              <a:rPr lang="en-AU" sz="1600" u="sng" dirty="0"/>
              <a:t>We Assume You Have Checked It: </a:t>
            </a:r>
            <a:r>
              <a:rPr lang="en-AU" sz="1600" dirty="0"/>
              <a:t>when undertaking an Academic Misconduct investigation, we assume that not only do students know the rules, but that they have thoroughly checked their own work against those rules prior to submitting their work.</a:t>
            </a:r>
          </a:p>
          <a:p>
            <a:r>
              <a:rPr lang="en-AU" sz="1600" u="sng" dirty="0"/>
              <a:t>Better Late Than Never:</a:t>
            </a:r>
            <a:r>
              <a:rPr lang="en-AU" sz="1600" dirty="0"/>
              <a:t> sometimes it can take a bit longer to thoroughly check your assignment in order to avoid breaches of Academic Integrity.  It is better to submit your assignment a bit late and receive some late penalties rather than rush to submit by the deadline and end up involved in an Academic Misconduct investigation.</a:t>
            </a:r>
          </a:p>
        </p:txBody>
      </p:sp>
      <p:pic>
        <p:nvPicPr>
          <p:cNvPr id="7" name="Picture 6">
            <a:extLst>
              <a:ext uri="{FF2B5EF4-FFF2-40B4-BE49-F238E27FC236}">
                <a16:creationId xmlns:a16="http://schemas.microsoft.com/office/drawing/2014/main" id="{A90994A6-2520-4119-8160-2737EFC030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1071" y="3516067"/>
            <a:ext cx="1555425" cy="1627433"/>
          </a:xfrm>
          <a:prstGeom prst="rect">
            <a:avLst/>
          </a:prstGeom>
        </p:spPr>
      </p:pic>
    </p:spTree>
    <p:extLst>
      <p:ext uri="{BB962C8B-B14F-4D97-AF65-F5344CB8AC3E}">
        <p14:creationId xmlns:p14="http://schemas.microsoft.com/office/powerpoint/2010/main" val="1874894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87000"/>
          </a:schemeClr>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ED96B41-C650-DE4B-8783-0A67BDC7AC7D}"/>
              </a:ext>
            </a:extLst>
          </p:cNvPr>
          <p:cNvSpPr txBox="1">
            <a:spLocks/>
          </p:cNvSpPr>
          <p:nvPr/>
        </p:nvSpPr>
        <p:spPr bwMode="auto">
          <a:xfrm rot="20561526">
            <a:off x="6562651" y="3382146"/>
            <a:ext cx="782878" cy="184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457200" eaLnBrk="1" fontAlgn="base" hangingPunct="1">
              <a:lnSpc>
                <a:spcPts val="8000"/>
              </a:lnSpc>
              <a:spcBef>
                <a:spcPct val="0"/>
              </a:spcBef>
              <a:spcAft>
                <a:spcPct val="0"/>
              </a:spcAft>
            </a:pPr>
            <a:endParaRPr lang="en-AU" sz="10000" b="1" spc="-150" dirty="0">
              <a:latin typeface="Source Sans Pro Black" panose="020B0503030403020204" pitchFamily="34" charset="77"/>
              <a:cs typeface="Avenir Black"/>
            </a:endParaRPr>
          </a:p>
        </p:txBody>
      </p:sp>
      <p:sp>
        <p:nvSpPr>
          <p:cNvPr id="8" name="Title 2">
            <a:extLst>
              <a:ext uri="{FF2B5EF4-FFF2-40B4-BE49-F238E27FC236}">
                <a16:creationId xmlns:a16="http://schemas.microsoft.com/office/drawing/2014/main" id="{C8C810B3-61AB-4B73-97CA-FF340CF7549E}"/>
              </a:ext>
            </a:extLst>
          </p:cNvPr>
          <p:cNvSpPr txBox="1">
            <a:spLocks/>
          </p:cNvSpPr>
          <p:nvPr/>
        </p:nvSpPr>
        <p:spPr>
          <a:xfrm>
            <a:off x="0" y="111225"/>
            <a:ext cx="7236296" cy="692645"/>
          </a:xfrm>
          <a:prstGeom prst="rect">
            <a:avLst/>
          </a:prstGeom>
          <a:solidFill>
            <a:schemeClr val="bg1"/>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69875" algn="l"/>
            <a:r>
              <a:rPr lang="en-US" sz="3200" b="1" dirty="0"/>
              <a:t>Conclusion</a:t>
            </a:r>
          </a:p>
        </p:txBody>
      </p:sp>
      <p:sp>
        <p:nvSpPr>
          <p:cNvPr id="6" name="Content Placeholder 1">
            <a:extLst>
              <a:ext uri="{FF2B5EF4-FFF2-40B4-BE49-F238E27FC236}">
                <a16:creationId xmlns:a16="http://schemas.microsoft.com/office/drawing/2014/main" id="{6042C272-AB93-4AD9-A78B-9A0636C0F6DD}"/>
              </a:ext>
            </a:extLst>
          </p:cNvPr>
          <p:cNvSpPr txBox="1">
            <a:spLocks/>
          </p:cNvSpPr>
          <p:nvPr/>
        </p:nvSpPr>
        <p:spPr>
          <a:xfrm>
            <a:off x="82731" y="915567"/>
            <a:ext cx="8809749" cy="3672408"/>
          </a:xfrm>
          <a:prstGeom prst="rect">
            <a:avLst/>
          </a:prstGeom>
          <a:solidFill>
            <a:schemeClr val="bg1"/>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sz="1600" dirty="0"/>
              <a:t>Academic Misconduct does not happen by accident. It typically occurs as a result of poor planning and/or choices made early in the assignment process.</a:t>
            </a:r>
          </a:p>
          <a:p>
            <a:pPr>
              <a:spcBef>
                <a:spcPts val="0"/>
              </a:spcBef>
            </a:pPr>
            <a:endParaRPr lang="en-US" sz="1600" dirty="0"/>
          </a:p>
          <a:p>
            <a:pPr>
              <a:spcBef>
                <a:spcPts val="0"/>
              </a:spcBef>
            </a:pPr>
            <a:r>
              <a:rPr lang="en-US" sz="1600" dirty="0"/>
              <a:t>During Academic Misconduct investigations, students will often </a:t>
            </a:r>
            <a:r>
              <a:rPr lang="en-US" sz="1600" dirty="0" err="1"/>
              <a:t>rationalise</a:t>
            </a:r>
            <a:r>
              <a:rPr lang="en-US" sz="1600" dirty="0"/>
              <a:t> why they felt it necessary to take the steps that led them to a misconduct investigation, and while the investigator may </a:t>
            </a:r>
            <a:r>
              <a:rPr lang="en-US" sz="1600" dirty="0" err="1"/>
              <a:t>sympathise</a:t>
            </a:r>
            <a:r>
              <a:rPr lang="en-US" sz="1600" dirty="0"/>
              <a:t>, such </a:t>
            </a:r>
            <a:r>
              <a:rPr lang="en-US" sz="1600" dirty="0" err="1"/>
              <a:t>rationalisations</a:t>
            </a:r>
            <a:r>
              <a:rPr lang="en-US" sz="1600" dirty="0"/>
              <a:t> have </a:t>
            </a:r>
            <a:r>
              <a:rPr lang="en-US" sz="1600" b="1" dirty="0"/>
              <a:t>no </a:t>
            </a:r>
            <a:r>
              <a:rPr lang="en-US" sz="1600" dirty="0"/>
              <a:t>impact on the final </a:t>
            </a:r>
            <a:r>
              <a:rPr lang="en-AU" sz="1600" dirty="0"/>
              <a:t>misconduct finding.</a:t>
            </a:r>
          </a:p>
          <a:p>
            <a:pPr>
              <a:spcBef>
                <a:spcPts val="0"/>
              </a:spcBef>
            </a:pPr>
            <a:endParaRPr lang="en-US" sz="1600" dirty="0"/>
          </a:p>
          <a:p>
            <a:pPr>
              <a:spcBef>
                <a:spcPts val="0"/>
              </a:spcBef>
            </a:pPr>
            <a:r>
              <a:rPr lang="en-US" sz="1600" dirty="0"/>
              <a:t>The best and only way to avoid the stress and marks impact of breaching Academic Integrity rules is simply not to do it in the first place.</a:t>
            </a:r>
          </a:p>
          <a:p>
            <a:pPr>
              <a:spcBef>
                <a:spcPts val="0"/>
              </a:spcBef>
            </a:pPr>
            <a:endParaRPr lang="en-US" sz="1600" dirty="0"/>
          </a:p>
          <a:p>
            <a:pPr>
              <a:spcBef>
                <a:spcPts val="0"/>
              </a:spcBef>
            </a:pPr>
            <a:r>
              <a:rPr lang="en-US" sz="1600" dirty="0"/>
              <a:t>Remember, check your work, ask your lecturer or tutor, </a:t>
            </a:r>
          </a:p>
          <a:p>
            <a:pPr marL="0" indent="0">
              <a:spcBef>
                <a:spcPts val="0"/>
              </a:spcBef>
              <a:buNone/>
            </a:pPr>
            <a:r>
              <a:rPr lang="en-US" sz="1600" dirty="0"/>
              <a:t>       speak to a learning adviser, but only </a:t>
            </a:r>
            <a:r>
              <a:rPr lang="en-US" sz="1600" b="1" dirty="0"/>
              <a:t>before you submit </a:t>
            </a:r>
          </a:p>
          <a:p>
            <a:pPr marL="0" indent="0">
              <a:spcBef>
                <a:spcPts val="0"/>
              </a:spcBef>
              <a:buNone/>
            </a:pPr>
            <a:r>
              <a:rPr lang="en-US" sz="1600" b="1" dirty="0"/>
              <a:t>       </a:t>
            </a:r>
            <a:r>
              <a:rPr lang="en-US" sz="1600" dirty="0"/>
              <a:t>your work, not </a:t>
            </a:r>
            <a:r>
              <a:rPr lang="en-US" sz="1600" b="1" dirty="0"/>
              <a:t>after</a:t>
            </a:r>
            <a:r>
              <a:rPr lang="en-US" sz="1600" dirty="0"/>
              <a:t>.</a:t>
            </a:r>
          </a:p>
        </p:txBody>
      </p:sp>
      <p:pic>
        <p:nvPicPr>
          <p:cNvPr id="3074" name="Picture 2" descr="Self Evaluation Smiley Faces Teaching Resources | TpT">
            <a:extLst>
              <a:ext uri="{FF2B5EF4-FFF2-40B4-BE49-F238E27FC236}">
                <a16:creationId xmlns:a16="http://schemas.microsoft.com/office/drawing/2014/main" id="{B9A79100-712C-4E42-8AF6-2CB0385706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932" b="17493"/>
          <a:stretch/>
        </p:blipFill>
        <p:spPr bwMode="auto">
          <a:xfrm>
            <a:off x="6008160" y="3195675"/>
            <a:ext cx="2884320" cy="1392300"/>
          </a:xfrm>
          <a:prstGeom prst="rect">
            <a:avLst/>
          </a:prstGeom>
          <a:solidFill>
            <a:schemeClr val="tx2">
              <a:lumMod val="40000"/>
              <a:lumOff val="60000"/>
            </a:schemeClr>
          </a:solidFill>
        </p:spPr>
      </p:pic>
    </p:spTree>
    <p:extLst>
      <p:ext uri="{BB962C8B-B14F-4D97-AF65-F5344CB8AC3E}">
        <p14:creationId xmlns:p14="http://schemas.microsoft.com/office/powerpoint/2010/main" val="19984415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36151&quot;&gt;&lt;object type=&quot;3&quot; unique_id=&quot;36152&quot;&gt;&lt;property id=&quot;20148&quot; value=&quot;5&quot;/&gt;&lt;property id=&quot;20300&quot; value=&quot;Slide 1&quot;/&gt;&lt;property id=&quot;20307&quot; value=&quot;363&quot;/&gt;&lt;/object&gt;&lt;object type=&quot;3&quot; unique_id=&quot;36153&quot;&gt;&lt;property id=&quot;20148&quot; value=&quot;5&quot;/&gt;&lt;property id=&quot;20300&quot; value=&quot;Slide 2&quot;/&gt;&lt;property id=&quot;20307&quot; value=&quot;443&quot;/&gt;&lt;/object&gt;&lt;object type=&quot;3&quot; unique_id=&quot;36154&quot;&gt;&lt;property id=&quot;20148&quot; value=&quot;5&quot;/&gt;&lt;property id=&quot;20300&quot; value=&quot;Slide 3&quot;/&gt;&lt;property id=&quot;20307&quot; value=&quot;444&quot;/&gt;&lt;/object&gt;&lt;object type=&quot;3&quot; unique_id=&quot;36155&quot;&gt;&lt;property id=&quot;20148&quot; value=&quot;5&quot;/&gt;&lt;property id=&quot;20300&quot; value=&quot;Slide 4&quot;/&gt;&lt;property id=&quot;20307&quot; value=&quot;452&quot;/&gt;&lt;/object&gt;&lt;object type=&quot;3&quot; unique_id=&quot;36156&quot;&gt;&lt;property id=&quot;20148&quot; value=&quot;5&quot;/&gt;&lt;property id=&quot;20300&quot; value=&quot;Slide 5&quot;/&gt;&lt;property id=&quot;20307&quot; value=&quot;453&quot;/&gt;&lt;/object&gt;&lt;object type=&quot;3&quot; unique_id=&quot;36157&quot;&gt;&lt;property id=&quot;20148&quot; value=&quot;5&quot;/&gt;&lt;property id=&quot;20300&quot; value=&quot;Slide 6&quot;/&gt;&lt;property id=&quot;20307&quot; value=&quot;463&quot;/&gt;&lt;/object&gt;&lt;object type=&quot;3&quot; unique_id=&quot;36158&quot;&gt;&lt;property id=&quot;20148&quot; value=&quot;5&quot;/&gt;&lt;property id=&quot;20300&quot; value=&quot;Slide 7&quot;/&gt;&lt;property id=&quot;20307&quot; value=&quot;450&quot;/&gt;&lt;/object&gt;&lt;object type=&quot;3&quot; unique_id=&quot;36159&quot;&gt;&lt;property id=&quot;20148&quot; value=&quot;5&quot;/&gt;&lt;property id=&quot;20300&quot; value=&quot;Slide 8&quot;/&gt;&lt;property id=&quot;20307&quot; value=&quot;451&quot;/&gt;&lt;/object&gt;&lt;object type=&quot;3&quot; unique_id=&quot;36160&quot;&gt;&lt;property id=&quot;20148&quot; value=&quot;5&quot;/&gt;&lt;property id=&quot;20300&quot; value=&quot;Slide 9&quot;/&gt;&lt;property id=&quot;20307&quot; value=&quot;447&quot;/&gt;&lt;/object&gt;&lt;object type=&quot;3&quot; unique_id=&quot;36161&quot;&gt;&lt;property id=&quot;20148&quot; value=&quot;5&quot;/&gt;&lt;property id=&quot;20300&quot; value=&quot;Slide 10&quot;/&gt;&lt;property id=&quot;20307&quot; value=&quot;460&quot;/&gt;&lt;/object&gt;&lt;object type=&quot;3&quot; unique_id=&quot;36162&quot;&gt;&lt;property id=&quot;20148&quot; value=&quot;5&quot;/&gt;&lt;property id=&quot;20300&quot; value=&quot;Slide 11&quot;/&gt;&lt;property id=&quot;20307&quot; value=&quot;448&quot;/&gt;&lt;/object&gt;&lt;object type=&quot;3&quot; unique_id=&quot;36163&quot;&gt;&lt;property id=&quot;20148&quot; value=&quot;5&quot;/&gt;&lt;property id=&quot;20300&quot; value=&quot;Slide 12&quot;/&gt;&lt;property id=&quot;20307&quot; value=&quot;461&quot;/&gt;&lt;/object&gt;&lt;object type=&quot;3&quot; unique_id=&quot;36164&quot;&gt;&lt;property id=&quot;20148&quot; value=&quot;5&quot;/&gt;&lt;property id=&quot;20300&quot; value=&quot;Slide 13&quot;/&gt;&lt;property id=&quot;20307&quot; value=&quot;458&quot;/&gt;&lt;/object&gt;&lt;object type=&quot;3&quot; unique_id=&quot;36165&quot;&gt;&lt;property id=&quot;20148&quot; value=&quot;5&quot;/&gt;&lt;property id=&quot;20300&quot; value=&quot;Slide 14&quot;/&gt;&lt;property id=&quot;20307&quot; value=&quot;396&quot;/&gt;&lt;/object&gt;&lt;object type=&quot;3&quot; unique_id=&quot;36166&quot;&gt;&lt;property id=&quot;20148&quot; value=&quot;5&quot;/&gt;&lt;property id=&quot;20300&quot; value=&quot;Slide 15&quot;/&gt;&lt;property id=&quot;20307&quot; value=&quot;454&quot;/&gt;&lt;/object&gt;&lt;object type=&quot;3&quot; unique_id=&quot;36167&quot;&gt;&lt;property id=&quot;20148&quot; value=&quot;5&quot;/&gt;&lt;property id=&quot;20300&quot; value=&quot;Slide 16&quot;/&gt;&lt;property id=&quot;20307&quot; value=&quot;466&quot;/&gt;&lt;/object&gt;&lt;/object&gt;&lt;object type=&quot;8&quot; unique_id=&quot;36185&quot;&gt;&lt;/object&gt;&lt;/object&gt;&lt;/database&gt;"/>
  <p:tag name="SECTOMILLISECCONVERTED" val="1"/>
</p:tagLst>
</file>

<file path=ppt/theme/theme1.xml><?xml version="1.0" encoding="utf-8"?>
<a:theme xmlns:a="http://schemas.openxmlformats.org/drawingml/2006/main" name="Powerpoint template">
  <a:themeElements>
    <a:clrScheme name="Brand Theme">
      <a:dk1>
        <a:sysClr val="windowText" lastClr="000000"/>
      </a:dk1>
      <a:lt1>
        <a:sysClr val="window" lastClr="FFFFFF"/>
      </a:lt1>
      <a:dk2>
        <a:srgbClr val="27348B"/>
      </a:dk2>
      <a:lt2>
        <a:srgbClr val="ECECEC"/>
      </a:lt2>
      <a:accent1>
        <a:srgbClr val="DEB408"/>
      </a:accent1>
      <a:accent2>
        <a:srgbClr val="9B5BA4"/>
      </a:accent2>
      <a:accent3>
        <a:srgbClr val="0095D3"/>
      </a:accent3>
      <a:accent4>
        <a:srgbClr val="E43622"/>
      </a:accent4>
      <a:accent5>
        <a:srgbClr val="86A20B"/>
      </a:accent5>
      <a:accent6>
        <a:srgbClr val="98002E"/>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 template</Template>
  <TotalTime>28592</TotalTime>
  <Words>441</Words>
  <Application>Microsoft Office PowerPoint</Application>
  <PresentationFormat>On-screen Show (16:9)</PresentationFormat>
  <Paragraphs>54</Paragraphs>
  <Slides>7</Slides>
  <Notes>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vt:i4>
      </vt:variant>
    </vt:vector>
  </HeadingPairs>
  <TitlesOfParts>
    <vt:vector size="18" baseType="lpstr">
      <vt:lpstr>Arial</vt:lpstr>
      <vt:lpstr>Arial Black</vt:lpstr>
      <vt:lpstr>Avenir Black</vt:lpstr>
      <vt:lpstr>Avenir Book</vt:lpstr>
      <vt:lpstr>Bahnschrift SemiBold SemiConden</vt:lpstr>
      <vt:lpstr>Calibri</vt:lpstr>
      <vt:lpstr>HelveticaNeueLT Std</vt:lpstr>
      <vt:lpstr>Source Sans Pro</vt:lpstr>
      <vt:lpstr>Source Sans Pro Black</vt:lpstr>
      <vt:lpstr>Powerpoint template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Western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Life</dc:title>
  <dc:creator>antony.gray@uwa.edu.au</dc:creator>
  <cp:lastModifiedBy>Dr Kabilan Krishnasamy</cp:lastModifiedBy>
  <cp:revision>564</cp:revision>
  <cp:lastPrinted>2018-02-01T08:04:23Z</cp:lastPrinted>
  <dcterms:created xsi:type="dcterms:W3CDTF">2015-05-15T02:11:01Z</dcterms:created>
  <dcterms:modified xsi:type="dcterms:W3CDTF">2022-06-22T00:20:33Z</dcterms:modified>
</cp:coreProperties>
</file>